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7"/>
  </p:notesMasterIdLst>
  <p:handoutMasterIdLst>
    <p:handoutMasterId r:id="rId28"/>
  </p:handoutMasterIdLst>
  <p:sldIdLst>
    <p:sldId id="256" r:id="rId3"/>
    <p:sldId id="358" r:id="rId4"/>
    <p:sldId id="349" r:id="rId5"/>
    <p:sldId id="348" r:id="rId6"/>
    <p:sldId id="350" r:id="rId7"/>
    <p:sldId id="351" r:id="rId8"/>
    <p:sldId id="353" r:id="rId9"/>
    <p:sldId id="354" r:id="rId10"/>
    <p:sldId id="357" r:id="rId11"/>
    <p:sldId id="360" r:id="rId12"/>
    <p:sldId id="362" r:id="rId13"/>
    <p:sldId id="366" r:id="rId14"/>
    <p:sldId id="367" r:id="rId15"/>
    <p:sldId id="368" r:id="rId16"/>
    <p:sldId id="364" r:id="rId17"/>
    <p:sldId id="375" r:id="rId18"/>
    <p:sldId id="369" r:id="rId19"/>
    <p:sldId id="377" r:id="rId20"/>
    <p:sldId id="372" r:id="rId21"/>
    <p:sldId id="371" r:id="rId22"/>
    <p:sldId id="376" r:id="rId23"/>
    <p:sldId id="373" r:id="rId24"/>
    <p:sldId id="374" r:id="rId25"/>
    <p:sldId id="365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4">
          <p15:clr>
            <a:srgbClr val="A4A3A4"/>
          </p15:clr>
        </p15:guide>
        <p15:guide id="2" pos="38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wan" initials="E" lastIdx="1" clrIdx="0"/>
  <p:cmAuthor id="2" name="Jerome BESTEL" initials="JB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A98"/>
    <a:srgbClr val="E31E24"/>
    <a:srgbClr val="2E75B6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94651"/>
  </p:normalViewPr>
  <p:slideViewPr>
    <p:cSldViewPr snapToGrid="0" showGuides="1">
      <p:cViewPr varScale="1">
        <p:scale>
          <a:sx n="110" d="100"/>
          <a:sy n="110" d="100"/>
        </p:scale>
        <p:origin x="570" y="132"/>
      </p:cViewPr>
      <p:guideLst>
        <p:guide orient="horz" pos="2274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93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85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687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2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059E53-A6D0-7329-4B7E-F457254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3890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0CBC0E5-1D90-61EE-E0B1-D987043C6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666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F1AA2E3-E29F-D762-E803-FB0DAB75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796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234470B-CCD5-9659-8E59-ECA53A1D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49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961E1EF-922A-A3EF-9CB5-786DE6CD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="" xmlns:a16="http://schemas.microsoft.com/office/drawing/2014/main" id="{0D2E960E-DFD2-3C07-D6C6-CEB0E43E97FA}"/>
              </a:ext>
            </a:extLst>
          </p:cNvPr>
          <p:cNvSpPr txBox="1"/>
          <p:nvPr userDrawn="1"/>
        </p:nvSpPr>
        <p:spPr>
          <a:xfrm>
            <a:off x="673990" y="6374445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9664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FB5B64B-0B89-0A5B-8861-F2B78966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540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3AFE9DE-7E20-2B01-6529-F07493C9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92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663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204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76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A79E0C-027F-7379-70A6-66A95E51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09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9AF1BAF-D65A-E895-3509-65609692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899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42199E5-05FE-F261-C1C2-C83D0B09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9609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E44ED0E-4BE3-28E6-A7D0-3807ECA9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7479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0D1631B-DC27-D04B-2229-B8A87963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1725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C24F2D7-85E5-3B91-3625-6A3A5386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206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031F59A-2043-A982-AB7E-0B91DDF3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289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10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>
            <a:off x="8982577" y="3712063"/>
            <a:ext cx="2207316" cy="191600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9" name="Freeform 5"/>
          <p:cNvSpPr/>
          <p:nvPr/>
        </p:nvSpPr>
        <p:spPr bwMode="auto">
          <a:xfrm rot="5400000">
            <a:off x="7224162" y="1196345"/>
            <a:ext cx="2382011" cy="211115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47" name="Freeform 5"/>
          <p:cNvSpPr/>
          <p:nvPr/>
        </p:nvSpPr>
        <p:spPr bwMode="auto">
          <a:xfrm rot="5400000">
            <a:off x="9469465" y="98908"/>
            <a:ext cx="3778355" cy="33487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48" name="Freeform 5"/>
          <p:cNvSpPr/>
          <p:nvPr/>
        </p:nvSpPr>
        <p:spPr bwMode="auto">
          <a:xfrm rot="5400000">
            <a:off x="7625776" y="951718"/>
            <a:ext cx="2382011" cy="211115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50000">
                <a:srgbClr val="98D7F1"/>
              </a:gs>
              <a:gs pos="0">
                <a:srgbClr val="B9E3F4"/>
              </a:gs>
              <a:gs pos="100000">
                <a:srgbClr val="77CBED"/>
              </a:gs>
            </a:gsLst>
            <a:lin scaled="1"/>
          </a:gra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448550" y="4398645"/>
            <a:ext cx="930275" cy="824865"/>
            <a:chOff x="10433" y="6525"/>
            <a:chExt cx="1465" cy="1299"/>
          </a:xfrm>
        </p:grpSpPr>
        <p:sp>
          <p:nvSpPr>
            <p:cNvPr id="46" name="Freeform 5"/>
            <p:cNvSpPr/>
            <p:nvPr/>
          </p:nvSpPr>
          <p:spPr bwMode="auto">
            <a:xfrm rot="5400000">
              <a:off x="10360" y="6598"/>
              <a:ext cx="1281" cy="11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E7E7E7"/>
              </a:solidFill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9" name="Freeform 5"/>
            <p:cNvSpPr/>
            <p:nvPr/>
          </p:nvSpPr>
          <p:spPr bwMode="auto">
            <a:xfrm rot="5400000">
              <a:off x="10722" y="6648"/>
              <a:ext cx="1247" cy="11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4000">
                  <a:srgbClr val="014C91"/>
                </a:gs>
                <a:gs pos="100000">
                  <a:srgbClr val="2EB9F4"/>
                </a:gs>
              </a:gsLst>
              <a:path path="circle">
                <a:fillToRect r="100000" b="100000"/>
              </a:path>
              <a:tileRect l="-100000" t="-100000"/>
            </a:gradFill>
            <a:ln w="25400">
              <a:noFill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52" name="TextBox 1"/>
          <p:cNvSpPr txBox="1"/>
          <p:nvPr/>
        </p:nvSpPr>
        <p:spPr>
          <a:xfrm>
            <a:off x="684292" y="2352896"/>
            <a:ext cx="7076910" cy="2246741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по департаменту культуры, спорта, молодежной политики и межнациональных отношений администрации города Евпатории Республики Крым </a:t>
            </a:r>
          </a:p>
        </p:txBody>
      </p:sp>
      <p:sp>
        <p:nvSpPr>
          <p:cNvPr id="53" name="矩形 52"/>
          <p:cNvSpPr/>
          <p:nvPr/>
        </p:nvSpPr>
        <p:spPr>
          <a:xfrm>
            <a:off x="648821" y="4827905"/>
            <a:ext cx="5970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 Light" panose="020E0502030303020204" pitchFamily="34" charset="0"/>
                <a:cs typeface="+mn-ea"/>
                <a:sym typeface="+mn-lt"/>
              </a:rPr>
              <a:t>3а 2024 финансовый год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Candara Light" panose="020E0502030303020204" pitchFamily="34" charset="0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8821" y="806968"/>
            <a:ext cx="7631000" cy="101566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altLang="zh-CN" sz="6000" i="1" dirty="0">
                <a:ln w="0"/>
                <a:solidFill>
                  <a:srgbClr val="214A98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Исполнение бюджета</a:t>
            </a:r>
            <a:endParaRPr lang="zh-CN" altLang="en-US" sz="6000" b="1" i="1" dirty="0">
              <a:solidFill>
                <a:srgbClr val="214A98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8B84056-9633-4303-8B8E-173F98B9C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763" y="912708"/>
            <a:ext cx="4201237" cy="4201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47" grpId="0" animBg="1"/>
      <p:bldP spid="47" grpId="1" animBg="1"/>
      <p:bldP spid="48" grpId="0" animBg="1"/>
      <p:bldP spid="48" grpId="1" animBg="1"/>
      <p:bldP spid="52" grpId="0"/>
      <p:bldP spid="52" grpId="1"/>
      <p:bldP spid="53" grpId="0"/>
      <p:bldP spid="53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25">
            <a:extLst>
              <a:ext uri="{FF2B5EF4-FFF2-40B4-BE49-F238E27FC236}">
                <a16:creationId xmlns="" xmlns:a16="http://schemas.microsoft.com/office/drawing/2014/main" id="{BD92D25E-4AA6-4601-9632-A0050A9061FA}"/>
              </a:ext>
            </a:extLst>
          </p:cNvPr>
          <p:cNvCxnSpPr>
            <a:cxnSpLocks/>
          </p:cNvCxnSpPr>
          <p:nvPr/>
        </p:nvCxnSpPr>
        <p:spPr>
          <a:xfrm>
            <a:off x="7445829" y="3545108"/>
            <a:ext cx="1660162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3096895" y="3545108"/>
            <a:ext cx="1660162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84850" y="2113915"/>
            <a:ext cx="581025" cy="742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>
                <a:solidFill>
                  <a:srgbClr val="FFFFFF"/>
                </a:solidFill>
                <a:cs typeface="+mn-ea"/>
                <a:sym typeface="+mn-lt"/>
              </a:rPr>
              <a:t>B</a:t>
            </a:r>
            <a:endParaRPr 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57360" y="3145693"/>
            <a:ext cx="502920" cy="60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8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C78D5DE1-DD53-49A0-B72C-2AE7896D8C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324" y="1831243"/>
            <a:ext cx="2904490" cy="29044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91178" y="696724"/>
            <a:ext cx="7366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5410"/>
            <a:r>
              <a:rPr lang="ru-RU" sz="20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отдельных мероприятий муниципальной программы «Социальная защита населения городского округа Евпатория Республики Крым»</a:t>
            </a:r>
            <a:endParaRPr lang="zh-CN" altLang="en-US" sz="20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9054647" y="2856234"/>
            <a:ext cx="2861778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Адаптация объектов социальной инфраструктуры для инвалидов и других маломобильных групп населения (обеспечение доступности, оборудование, обустройство объектов, проведение капитальных и текущих ремонтов, закупка оборудования и т.д.) 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 180 990,00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41">
            <a:extLst>
              <a:ext uri="{FF2B5EF4-FFF2-40B4-BE49-F238E27FC236}">
                <a16:creationId xmlns="" xmlns:a16="http://schemas.microsoft.com/office/drawing/2014/main" id="{4219A31A-D12F-4966-9230-722693E7B442}"/>
              </a:ext>
            </a:extLst>
          </p:cNvPr>
          <p:cNvSpPr txBox="1"/>
          <p:nvPr/>
        </p:nvSpPr>
        <p:spPr>
          <a:xfrm>
            <a:off x="553915" y="2813580"/>
            <a:ext cx="3043147" cy="2215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375410"/>
            <a:r>
              <a:rPr lang="ru-RU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lt"/>
              </a:rPr>
              <a:t>Повышение уровня доступности  приоритетных объектов и услуг в приоритетных сферах жизнедеятельности для инвалидов и других маломобильных групп населения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86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/>
          <p:cNvSpPr/>
          <p:nvPr/>
        </p:nvSpPr>
        <p:spPr bwMode="auto">
          <a:xfrm rot="5400000">
            <a:off x="426085" y="-873760"/>
            <a:ext cx="2011680" cy="169418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7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5400000">
            <a:off x="2019300" y="-19386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97E4FC1-2445-4B1C-A51F-2397B07F6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110" y="381562"/>
            <a:ext cx="1870260" cy="187026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552767"/>
              </p:ext>
            </p:extLst>
          </p:nvPr>
        </p:nvGraphicFramePr>
        <p:xfrm>
          <a:off x="869324" y="1559037"/>
          <a:ext cx="3978616" cy="166001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78616">
                  <a:extLst>
                    <a:ext uri="{9D8B030D-6E8A-4147-A177-3AD203B41FA5}">
                      <a16:colId xmlns="" xmlns:a16="http://schemas.microsoft.com/office/drawing/2014/main" val="35763857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 «Центр массового спорта» города Евпатории Республики</a:t>
                      </a:r>
                      <a:r>
                        <a:rPr lang="ru-RU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Крым -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установка 4-х антивандальных теннисных столов - 421 052,63 руб., в том числе 400 000,00 руб. за счет средств Республики Крым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18913167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448420" y="2180102"/>
            <a:ext cx="896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79015" y="370346"/>
            <a:ext cx="7366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5410"/>
            <a:r>
              <a:rPr lang="ru-RU" sz="20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и укрепление материально-технической базы спортивной отрасли, повышение оснащённости спортивных сооружений инвентарем и оборудованием</a:t>
            </a:r>
            <a:endParaRPr lang="zh-CN" altLang="en-US" sz="20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6"/>
          <a:stretch/>
        </p:blipFill>
        <p:spPr>
          <a:xfrm>
            <a:off x="1589818" y="3684638"/>
            <a:ext cx="3180626" cy="2817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164" y="2764508"/>
            <a:ext cx="2590975" cy="2142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860" y="3354751"/>
            <a:ext cx="3830499" cy="314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7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971046" y="2593395"/>
            <a:ext cx="4271927" cy="4101353"/>
            <a:chOff x="0" y="1707776"/>
            <a:chExt cx="5210350" cy="5002306"/>
          </a:xfrm>
        </p:grpSpPr>
        <p:sp>
          <p:nvSpPr>
            <p:cNvPr id="3" name="Freeform 5"/>
            <p:cNvSpPr/>
            <p:nvPr/>
          </p:nvSpPr>
          <p:spPr bwMode="auto">
            <a:xfrm rot="5400000">
              <a:off x="1293359" y="4401045"/>
              <a:ext cx="2448229" cy="21698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5400000">
              <a:off x="487449" y="2774707"/>
              <a:ext cx="1936703" cy="171648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5400000">
              <a:off x="-83727" y="4443340"/>
              <a:ext cx="1472659" cy="13052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5400000">
              <a:off x="2313001" y="1882432"/>
              <a:ext cx="3072005" cy="272269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40" name="Freeform 5"/>
          <p:cNvSpPr/>
          <p:nvPr/>
        </p:nvSpPr>
        <p:spPr bwMode="auto">
          <a:xfrm rot="5400000">
            <a:off x="426085" y="-873760"/>
            <a:ext cx="2011680" cy="169418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7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5400000">
            <a:off x="2019300" y="-19386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97E4FC1-2445-4B1C-A51F-2397B07F6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110" y="381562"/>
            <a:ext cx="1870260" cy="187026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653171"/>
              </p:ext>
            </p:extLst>
          </p:nvPr>
        </p:nvGraphicFramePr>
        <p:xfrm>
          <a:off x="478781" y="332617"/>
          <a:ext cx="5379815" cy="109918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379815">
                  <a:extLst>
                    <a:ext uri="{9D8B030D-6E8A-4147-A177-3AD203B41FA5}">
                      <a16:colId xmlns="" xmlns:a16="http://schemas.microsoft.com/office/drawing/2014/main" val="35763857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ДО «Спортивная школа» города Евпатории Республики Крым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приобретение спортивного инвентаря для отделения художественной гимнастики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(булавы, ленты, обручи и </a:t>
                      </a:r>
                      <a:r>
                        <a:rPr lang="ru-RU" sz="16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тд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– 279 000,00 рублей.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18913167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448420" y="2180102"/>
            <a:ext cx="896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СПОРТ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765"/>
              </p:ext>
            </p:extLst>
          </p:nvPr>
        </p:nvGraphicFramePr>
        <p:xfrm>
          <a:off x="6714374" y="5691106"/>
          <a:ext cx="4935823" cy="81876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935823">
                  <a:extLst>
                    <a:ext uri="{9D8B030D-6E8A-4147-A177-3AD203B41FA5}">
                      <a16:colId xmlns="" xmlns:a16="http://schemas.microsoft.com/office/drawing/2014/main" val="3576385704"/>
                    </a:ext>
                  </a:extLst>
                </a:gridCol>
              </a:tblGrid>
              <a:tr h="506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и установка приборов речевого оповещения 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и ЧС на сумму </a:t>
                      </a:r>
                      <a:r>
                        <a:rPr lang="ru-RU" sz="1600" b="1" kern="1200" dirty="0">
                          <a:solidFill>
                            <a:srgbClr val="214A98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108 000,00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рублей.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1891316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81" y="1705501"/>
            <a:ext cx="2848188" cy="37975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405" y="1705501"/>
            <a:ext cx="2871134" cy="37975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416" y="2180102"/>
            <a:ext cx="2520312" cy="336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971046" y="2593395"/>
            <a:ext cx="4271927" cy="4101353"/>
            <a:chOff x="0" y="1707776"/>
            <a:chExt cx="5210350" cy="5002306"/>
          </a:xfrm>
        </p:grpSpPr>
        <p:sp>
          <p:nvSpPr>
            <p:cNvPr id="3" name="Freeform 5"/>
            <p:cNvSpPr/>
            <p:nvPr/>
          </p:nvSpPr>
          <p:spPr bwMode="auto">
            <a:xfrm rot="5400000">
              <a:off x="1293359" y="4401045"/>
              <a:ext cx="2448229" cy="21698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5400000">
              <a:off x="487449" y="2774707"/>
              <a:ext cx="1936703" cy="171648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5400000">
              <a:off x="-83727" y="4443340"/>
              <a:ext cx="1472659" cy="13052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5400000">
              <a:off x="2313001" y="1882432"/>
              <a:ext cx="3072005" cy="272269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40" name="Freeform 5"/>
          <p:cNvSpPr/>
          <p:nvPr/>
        </p:nvSpPr>
        <p:spPr bwMode="auto">
          <a:xfrm rot="5400000">
            <a:off x="426085" y="-873760"/>
            <a:ext cx="2011680" cy="169418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7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5400000">
            <a:off x="2019300" y="-19386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5757" y="648634"/>
            <a:ext cx="4936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97E4FC1-2445-4B1C-A51F-2397B07F6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110" y="381562"/>
            <a:ext cx="1870260" cy="18702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993459" y="2126313"/>
            <a:ext cx="1815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МОЛОДЕЖНАЯ </a:t>
            </a:r>
          </a:p>
          <a:p>
            <a:pPr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ПОЛИТИКА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6919" y="242088"/>
            <a:ext cx="544441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</a:t>
            </a:r>
            <a:r>
              <a:rPr lang="ru-RU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</a:t>
            </a:r>
            <a:r>
              <a:rPr lang="ru-RU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«Центр развития «</a:t>
            </a:r>
            <a:r>
              <a:rPr lang="ru-RU" b="1" dirty="0" err="1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</a:t>
            </a:r>
            <a:r>
              <a:rPr lang="ru-RU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Евпатории Республики Крым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текущий ремонт топочных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339 917,00 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85" y="1670521"/>
            <a:ext cx="2151970" cy="27519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9248" y="4659965"/>
            <a:ext cx="3335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Демышева, 134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271 317,00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перегородки, шпатлевка и покраска стен и потолка, установка противопожарных дверей.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покрытия из линолеума, замена радиаторов, установка бака расширительного.</a:t>
            </a:r>
          </a:p>
        </p:txBody>
      </p:sp>
      <p:sp>
        <p:nvSpPr>
          <p:cNvPr id="11" name="AutoShape 2" descr="blob:https://web.whatsapp.com/bbd704cf-3a5c-46b4-b624-e2e6ab17052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blob:https://web.whatsapp.com/bbd704cf-3a5c-46b4-b624-e2e6ab17052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8543" y="1486212"/>
            <a:ext cx="2814429" cy="22143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7471" y="4061508"/>
            <a:ext cx="2856411" cy="191353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097486" y="5260129"/>
            <a:ext cx="4711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ул. </a:t>
            </a:r>
            <a:r>
              <a:rPr lang="ru-RU" sz="1200" b="1" kern="50" dirty="0" err="1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Дм</a:t>
            </a:r>
            <a:r>
              <a:rPr lang="ru-RU" sz="12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. Ульянова, 2Б </a:t>
            </a:r>
            <a:r>
              <a:rPr lang="ru-RU" sz="12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</a:t>
            </a:r>
            <a:r>
              <a:rPr lang="ru-RU" sz="12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68 600,00 руб. </a:t>
            </a:r>
          </a:p>
          <a:p>
            <a:pPr algn="just">
              <a:spcAft>
                <a:spcPts val="0"/>
              </a:spcAft>
            </a:pPr>
            <a:r>
              <a:rPr lang="ru-RU" sz="12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Были произведены работы по установке </a:t>
            </a:r>
            <a:r>
              <a:rPr lang="ru-RU" sz="1200" kern="50" dirty="0" err="1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противоударной</a:t>
            </a:r>
            <a:r>
              <a:rPr lang="ru-RU" sz="12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сетки на окна.</a:t>
            </a:r>
          </a:p>
          <a:p>
            <a:pPr algn="just">
              <a:spcAft>
                <a:spcPts val="0"/>
              </a:spcAft>
            </a:pPr>
            <a:r>
              <a:rPr lang="ru-RU" sz="12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Обшивка входной двери металлом</a:t>
            </a:r>
          </a:p>
          <a:p>
            <a:pPr algn="just">
              <a:spcAft>
                <a:spcPts val="0"/>
              </a:spcAft>
            </a:pPr>
            <a:r>
              <a:rPr lang="ru-RU" sz="12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Монтаж взрывозащищенных светильников</a:t>
            </a:r>
          </a:p>
          <a:p>
            <a:pPr algn="just">
              <a:spcAft>
                <a:spcPts val="0"/>
              </a:spcAft>
            </a:pPr>
            <a:r>
              <a:rPr lang="ru-RU" sz="12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Замена шлангов и кранов</a:t>
            </a:r>
            <a:endParaRPr lang="ru-RU" sz="12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999" y="624761"/>
            <a:ext cx="2800077" cy="21000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4464" y="2841975"/>
            <a:ext cx="1838928" cy="234882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2865" y="3087646"/>
            <a:ext cx="2658343" cy="159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971046" y="2593395"/>
            <a:ext cx="4271927" cy="4101353"/>
            <a:chOff x="0" y="1707776"/>
            <a:chExt cx="5210350" cy="5002306"/>
          </a:xfrm>
        </p:grpSpPr>
        <p:sp>
          <p:nvSpPr>
            <p:cNvPr id="3" name="Freeform 5"/>
            <p:cNvSpPr/>
            <p:nvPr/>
          </p:nvSpPr>
          <p:spPr bwMode="auto">
            <a:xfrm rot="5400000">
              <a:off x="1293359" y="4401045"/>
              <a:ext cx="2448229" cy="21698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5400000">
              <a:off x="487449" y="2774707"/>
              <a:ext cx="1936703" cy="171648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5400000">
              <a:off x="-83727" y="4443340"/>
              <a:ext cx="1472659" cy="13052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5400000">
              <a:off x="2313001" y="1882432"/>
              <a:ext cx="3072005" cy="272269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40" name="Freeform 5"/>
          <p:cNvSpPr/>
          <p:nvPr/>
        </p:nvSpPr>
        <p:spPr bwMode="auto">
          <a:xfrm rot="5400000">
            <a:off x="426085" y="-873760"/>
            <a:ext cx="2011680" cy="169418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7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5400000">
            <a:off x="2019300" y="-19386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2311" y="271887"/>
            <a:ext cx="8037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укрепление материально-технической базы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школ искусств и театров: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97E4FC1-2445-4B1C-A51F-2397B07F6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110" y="381562"/>
            <a:ext cx="1870260" cy="18702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287056" y="2180102"/>
            <a:ext cx="122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КУЛЬТУРА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6686" y="979170"/>
            <a:ext cx="8159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муфельной печи для обжига керамики,  музыкального оборудования (акустическая система 3 шт.)</a:t>
            </a:r>
          </a:p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«Евпаторийская детская школа искусств» 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 246 000,00 рублей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110" y="4050362"/>
            <a:ext cx="1922006" cy="2562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056" y="2251822"/>
            <a:ext cx="3020217" cy="40269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243" y="2489993"/>
            <a:ext cx="2377524" cy="31700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074" y="3330968"/>
            <a:ext cx="2441871" cy="32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0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971046" y="2593395"/>
            <a:ext cx="4271927" cy="4101353"/>
            <a:chOff x="0" y="1707776"/>
            <a:chExt cx="5210350" cy="5002306"/>
          </a:xfrm>
        </p:grpSpPr>
        <p:sp>
          <p:nvSpPr>
            <p:cNvPr id="3" name="Freeform 5"/>
            <p:cNvSpPr/>
            <p:nvPr/>
          </p:nvSpPr>
          <p:spPr bwMode="auto">
            <a:xfrm rot="5400000">
              <a:off x="1293359" y="4401045"/>
              <a:ext cx="2448229" cy="21698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5400000">
              <a:off x="487449" y="2774707"/>
              <a:ext cx="1936703" cy="171648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5400000">
              <a:off x="-83727" y="4443340"/>
              <a:ext cx="1472659" cy="13052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5400000">
              <a:off x="2313001" y="1882432"/>
              <a:ext cx="3072005" cy="272269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40" name="Freeform 5"/>
          <p:cNvSpPr/>
          <p:nvPr/>
        </p:nvSpPr>
        <p:spPr bwMode="auto">
          <a:xfrm rot="5400000">
            <a:off x="426085" y="-873760"/>
            <a:ext cx="2011680" cy="169418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7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5400000">
            <a:off x="2019300" y="-19386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2532" y="30587"/>
            <a:ext cx="73983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dirty="0"/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укрепление материально-технической базы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культурно-досуговых учреждений: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97E4FC1-2445-4B1C-A51F-2397B07F6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110" y="381562"/>
            <a:ext cx="1870260" cy="18702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287056" y="2180102"/>
            <a:ext cx="122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КУЛЬТУРА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67862" y="2826749"/>
            <a:ext cx="28477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Заозерненский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</a:p>
          <a:p>
            <a:pPr lvl="0"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досуга» -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 мольберты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24 000,00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44283" y="3631779"/>
            <a:ext cx="37865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Мирновский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 культуры»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 жалюзи</a:t>
            </a:r>
          </a:p>
          <a:p>
            <a:pPr lvl="0"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166 320,00 рублей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7133" y="3782539"/>
            <a:ext cx="1781331" cy="291221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5550" y="1058827"/>
            <a:ext cx="42410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 «Евпаторийский центр 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досуга»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 ростовые куклы (5шт), 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плащ-палатки, стиральная машина, гладильные доски, кондиционеры (2шт)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584 830,00 рублей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696" y="4516162"/>
            <a:ext cx="4071712" cy="18036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536" y="2953914"/>
            <a:ext cx="3082835" cy="34671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2005" y="1137689"/>
            <a:ext cx="3579223" cy="21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971046" y="2593395"/>
            <a:ext cx="4271927" cy="4101353"/>
            <a:chOff x="0" y="1707776"/>
            <a:chExt cx="5210350" cy="5002306"/>
          </a:xfrm>
        </p:grpSpPr>
        <p:sp>
          <p:nvSpPr>
            <p:cNvPr id="3" name="Freeform 5"/>
            <p:cNvSpPr/>
            <p:nvPr/>
          </p:nvSpPr>
          <p:spPr bwMode="auto">
            <a:xfrm rot="5400000">
              <a:off x="1293359" y="4401045"/>
              <a:ext cx="2448229" cy="21698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5400000">
              <a:off x="487449" y="2774707"/>
              <a:ext cx="1936703" cy="171648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5400000">
              <a:off x="-83727" y="4443340"/>
              <a:ext cx="1472659" cy="13052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5400000">
              <a:off x="2313001" y="1882432"/>
              <a:ext cx="3072005" cy="272269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40" name="Freeform 5"/>
          <p:cNvSpPr/>
          <p:nvPr/>
        </p:nvSpPr>
        <p:spPr bwMode="auto">
          <a:xfrm rot="5400000">
            <a:off x="426085" y="-873760"/>
            <a:ext cx="2011680" cy="169418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7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5400000">
            <a:off x="2019300" y="-19386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2532" y="30587"/>
            <a:ext cx="7398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развития и укрепления материально-технической базы муниципальных домов культуры в населенных пунктах с числом жителей до 50 тысяч человек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97E4FC1-2445-4B1C-A51F-2397B07F6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110" y="381562"/>
            <a:ext cx="1870260" cy="18702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287056" y="2180102"/>
            <a:ext cx="122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КУЛЬТУРА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5463" y="1251384"/>
            <a:ext cx="526539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Мирновский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 культуры»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реализации субсидии  на укрепление МТБ муниципальных домов культуры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федерального и республиканского бюджетов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звуковое и световое оборудование (акустические системы, микшерный пульт, микрофоны, радиосистемы, светодиодные прожекторы света)</a:t>
            </a:r>
          </a:p>
          <a:p>
            <a:pPr lvl="0"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882 882,88 рублей</a:t>
            </a:r>
          </a:p>
        </p:txBody>
      </p:sp>
      <p:pic>
        <p:nvPicPr>
          <p:cNvPr id="3077" name="Picture 5" descr="F:\42bcc86b-dbd4-49d9-b346-01c473616a99.jf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4151" y="4378321"/>
            <a:ext cx="1638169" cy="218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503" y="2976734"/>
            <a:ext cx="2328552" cy="22762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23" y="1127032"/>
            <a:ext cx="3196217" cy="17978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797" y="5417738"/>
            <a:ext cx="2035212" cy="11448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031" y="3105214"/>
            <a:ext cx="2113280" cy="11887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146" y="3472619"/>
            <a:ext cx="5702224" cy="27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971046" y="2593395"/>
            <a:ext cx="4271927" cy="4101353"/>
            <a:chOff x="0" y="1707776"/>
            <a:chExt cx="5210350" cy="5002306"/>
          </a:xfrm>
        </p:grpSpPr>
        <p:sp>
          <p:nvSpPr>
            <p:cNvPr id="3" name="Freeform 5"/>
            <p:cNvSpPr/>
            <p:nvPr/>
          </p:nvSpPr>
          <p:spPr bwMode="auto">
            <a:xfrm rot="5400000">
              <a:off x="1293359" y="4401045"/>
              <a:ext cx="2448229" cy="21698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5400000">
              <a:off x="487449" y="2774707"/>
              <a:ext cx="1936703" cy="171648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5400000">
              <a:off x="-83727" y="4443340"/>
              <a:ext cx="1472659" cy="13052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5400000">
              <a:off x="2313001" y="1882432"/>
              <a:ext cx="3072005" cy="272269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40" name="Freeform 5"/>
          <p:cNvSpPr/>
          <p:nvPr/>
        </p:nvSpPr>
        <p:spPr bwMode="auto">
          <a:xfrm rot="5400000">
            <a:off x="426085" y="-873760"/>
            <a:ext cx="2011680" cy="169418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7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5400000">
            <a:off x="2019300" y="-19386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3491" y="675828"/>
            <a:ext cx="94852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 «Евпаторийская централизованная библиотечная система» были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реализованы следующие мероприятия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штор и карнизов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кондиционеров и компьютерной техники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1 060 681,00 рублей 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97E4FC1-2445-4B1C-A51F-2397B07F6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06" y="168659"/>
            <a:ext cx="1870260" cy="18702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287055" y="2030059"/>
            <a:ext cx="122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КУЛЬТУРА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82531" y="30587"/>
            <a:ext cx="8108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укрепление материально-технической базы, оснащение оборудованием муниципальных музеев и библиотек: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61985" y="5942317"/>
            <a:ext cx="3544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МБУК «Евпаторийский краеведческий музей» </a:t>
            </a:r>
            <a:r>
              <a:rPr lang="ru-RU" sz="1200" b="1" dirty="0">
                <a:latin typeface="Calibri" panose="020F0502020204030204" pitchFamily="34" charset="0"/>
              </a:rPr>
              <a:t>приобретение компьютера и </a:t>
            </a:r>
            <a:r>
              <a:rPr lang="ru-RU" sz="1200" b="1" dirty="0" err="1">
                <a:latin typeface="Calibri" panose="020F0502020204030204" pitchFamily="34" charset="0"/>
              </a:rPr>
              <a:t>рейлинговых</a:t>
            </a:r>
            <a:r>
              <a:rPr lang="ru-RU" sz="1200" b="1" dirty="0">
                <a:latin typeface="Calibri" panose="020F0502020204030204" pitchFamily="34" charset="0"/>
              </a:rPr>
              <a:t> светильников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b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на сумму 449 470,00 рублей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305" y="1670312"/>
            <a:ext cx="3974325" cy="22371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36" y="1473254"/>
            <a:ext cx="3207658" cy="24057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720" y="3987338"/>
            <a:ext cx="3955910" cy="2454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08" y="4036699"/>
            <a:ext cx="3206986" cy="2405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6566" y="1167208"/>
            <a:ext cx="2127750" cy="2492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615" y="3766898"/>
            <a:ext cx="3583995" cy="213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0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971046" y="2593395"/>
            <a:ext cx="4271927" cy="4101353"/>
            <a:chOff x="0" y="1707776"/>
            <a:chExt cx="5210350" cy="5002306"/>
          </a:xfrm>
        </p:grpSpPr>
        <p:sp>
          <p:nvSpPr>
            <p:cNvPr id="3" name="Freeform 5"/>
            <p:cNvSpPr/>
            <p:nvPr/>
          </p:nvSpPr>
          <p:spPr bwMode="auto">
            <a:xfrm rot="5400000">
              <a:off x="1293359" y="4401045"/>
              <a:ext cx="2448229" cy="21698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5400000">
              <a:off x="487449" y="2774707"/>
              <a:ext cx="1936703" cy="171648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5400000">
              <a:off x="-83727" y="4443340"/>
              <a:ext cx="1472659" cy="13052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5400000">
              <a:off x="2313001" y="1882432"/>
              <a:ext cx="3072005" cy="272269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40" name="Freeform 5"/>
          <p:cNvSpPr/>
          <p:nvPr/>
        </p:nvSpPr>
        <p:spPr bwMode="auto">
          <a:xfrm rot="5400000">
            <a:off x="426085" y="-873760"/>
            <a:ext cx="2011680" cy="169418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7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5400000">
            <a:off x="2019300" y="-19386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2554" y="118188"/>
            <a:ext cx="7700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 «Евпаторийская централизованная библиотечная система»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заявку для конкурсного отбора на создание Библиотеки нового поколения в 2025 году на базе Библиотеки семейного чтения пгт. Новоозерное в рамках национального проекта «Семья».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условий для участия в конкурсе наличие оригинального дизайн-проекта.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проект учреждению был разработан в 2024 году (361 580,00 рублей).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победы Библиотека семейного чтения получит федеральное финансирование в размере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млн. рублей на обновление книжного фонда, библиотечную мебель, компьютерную и мультимедийную технику, обучение персонала.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97E4FC1-2445-4B1C-A51F-2397B07F6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110" y="381562"/>
            <a:ext cx="1870260" cy="18702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287056" y="2180102"/>
            <a:ext cx="122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КУЛЬТУРА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083" y="30587"/>
            <a:ext cx="92817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dirty="0"/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7256" y="1934070"/>
            <a:ext cx="3780136" cy="31753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6128" y="3320905"/>
            <a:ext cx="3796937" cy="31894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384" y="2505818"/>
            <a:ext cx="3957136" cy="33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971046" y="2593395"/>
            <a:ext cx="4271927" cy="4101353"/>
            <a:chOff x="0" y="1707776"/>
            <a:chExt cx="5210350" cy="5002306"/>
          </a:xfrm>
        </p:grpSpPr>
        <p:sp>
          <p:nvSpPr>
            <p:cNvPr id="3" name="Freeform 5"/>
            <p:cNvSpPr/>
            <p:nvPr/>
          </p:nvSpPr>
          <p:spPr bwMode="auto">
            <a:xfrm rot="5400000">
              <a:off x="1293359" y="4401045"/>
              <a:ext cx="2448229" cy="21698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5400000">
              <a:off x="487449" y="2774707"/>
              <a:ext cx="1936703" cy="171648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5400000">
              <a:off x="-83727" y="4443340"/>
              <a:ext cx="1472659" cy="13052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5400000">
              <a:off x="2313001" y="1882432"/>
              <a:ext cx="3072005" cy="272269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40" name="Freeform 5"/>
          <p:cNvSpPr/>
          <p:nvPr/>
        </p:nvSpPr>
        <p:spPr bwMode="auto">
          <a:xfrm rot="5400000">
            <a:off x="426085" y="-873760"/>
            <a:ext cx="2011680" cy="169418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7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5400000">
            <a:off x="2019300" y="-19386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7718" y="4586497"/>
            <a:ext cx="5352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субсидии из федерального и республиканского бюджетов </a:t>
            </a:r>
          </a:p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комплектование книжных фондов библиотек </a:t>
            </a:r>
          </a:p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поддержки отрасли культуры 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542 экземпляра книг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321 532,31 рубль.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97E4FC1-2445-4B1C-A51F-2397B07F6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110" y="381562"/>
            <a:ext cx="1870260" cy="18702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287056" y="2180102"/>
            <a:ext cx="122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КУЛЬТУРА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82532" y="30587"/>
            <a:ext cx="73983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dirty="0"/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укрепление материально-технической базы, оснащение оборудованием муниципальных библиотек:</a:t>
            </a:r>
          </a:p>
        </p:txBody>
      </p:sp>
      <p:pic>
        <p:nvPicPr>
          <p:cNvPr id="6145" name="Picture 1" descr="F:\a0198c4a-d53b-4bc4-af40-e04521dcf78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718" y="1103480"/>
            <a:ext cx="4704277" cy="32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WbPSwx0vztY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2842" y="3155282"/>
            <a:ext cx="5740715" cy="32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428339" y="1466366"/>
            <a:ext cx="48587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бюджета муниципального образования городской округ Евпатория РК на мероприятие по комплектованию книжных фондов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1 577 экземпляров книг на сумму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869 990,00 рублей </a:t>
            </a:r>
          </a:p>
        </p:txBody>
      </p:sp>
    </p:spTree>
    <p:extLst>
      <p:ext uri="{BB962C8B-B14F-4D97-AF65-F5344CB8AC3E}">
        <p14:creationId xmlns:p14="http://schemas.microsoft.com/office/powerpoint/2010/main" val="388751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88B84056-9633-4303-8B8E-173F98B9C4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801" y="735761"/>
            <a:ext cx="1732086" cy="2778369"/>
          </a:xfrm>
          <a:prstGeom prst="rect">
            <a:avLst/>
          </a:prstGeom>
        </p:spPr>
      </p:pic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1318357" y="3706798"/>
            <a:ext cx="9442938" cy="19082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ru-RU" altLang="zh-CN" sz="2400" b="1" spc="133" dirty="0">
                <a:solidFill>
                  <a:srgbClr val="214A9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Исполнение бюджета по департаменту культуры, спорта, молодежной политики и </a:t>
            </a:r>
            <a:r>
              <a:rPr lang="ru-RU" altLang="zh-CN" sz="2400" b="1" spc="133" dirty="0" smtClean="0">
                <a:solidFill>
                  <a:srgbClr val="214A9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межнациональных </a:t>
            </a:r>
            <a:r>
              <a:rPr lang="ru-RU" altLang="zh-CN" sz="2400" b="1" spc="133" dirty="0">
                <a:solidFill>
                  <a:srgbClr val="214A9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отношений администрации города Евпатории Республики Крым </a:t>
            </a:r>
            <a:r>
              <a:rPr lang="ru-RU" altLang="zh-CN" sz="2400" b="1" spc="133" dirty="0" smtClean="0">
                <a:solidFill>
                  <a:srgbClr val="214A9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/>
            </a:r>
            <a:br>
              <a:rPr lang="ru-RU" altLang="zh-CN" sz="2400" b="1" spc="133" dirty="0" smtClean="0">
                <a:solidFill>
                  <a:srgbClr val="214A9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</a:br>
            <a:r>
              <a:rPr lang="ru-RU" altLang="zh-CN" sz="2400" b="1" spc="133" dirty="0" smtClean="0">
                <a:solidFill>
                  <a:srgbClr val="214A9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за </a:t>
            </a:r>
            <a:r>
              <a:rPr lang="ru-RU" altLang="zh-CN" sz="2400" b="1" spc="133" dirty="0">
                <a:solidFill>
                  <a:srgbClr val="214A9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2024 год </a:t>
            </a:r>
            <a:r>
              <a:rPr lang="ru-RU" altLang="zh-CN" sz="2400" b="1" spc="133" dirty="0" smtClean="0">
                <a:solidFill>
                  <a:srgbClr val="214A9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– </a:t>
            </a:r>
            <a:br>
              <a:rPr lang="ru-RU" altLang="zh-CN" sz="2400" b="1" spc="133" dirty="0" smtClean="0">
                <a:solidFill>
                  <a:srgbClr val="214A9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</a:br>
            <a:r>
              <a:rPr lang="ru-RU" altLang="zh-CN" sz="2400" b="1" spc="133" dirty="0" smtClean="0">
                <a:solidFill>
                  <a:srgbClr val="214A9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360 232 677,78 рублей, что составляет 99,48 %</a:t>
            </a:r>
            <a:endParaRPr lang="zh-CN" altLang="en-US" sz="2400" b="1" spc="133" dirty="0">
              <a:solidFill>
                <a:srgbClr val="214A98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621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971046" y="2593395"/>
            <a:ext cx="4271927" cy="4101353"/>
            <a:chOff x="0" y="1707776"/>
            <a:chExt cx="5210350" cy="5002306"/>
          </a:xfrm>
        </p:grpSpPr>
        <p:sp>
          <p:nvSpPr>
            <p:cNvPr id="3" name="Freeform 5"/>
            <p:cNvSpPr/>
            <p:nvPr/>
          </p:nvSpPr>
          <p:spPr bwMode="auto">
            <a:xfrm rot="5400000">
              <a:off x="1293359" y="4401045"/>
              <a:ext cx="2448229" cy="21698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5400000">
              <a:off x="487449" y="2774707"/>
              <a:ext cx="1936703" cy="171648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5400000">
              <a:off x="-83727" y="4443340"/>
              <a:ext cx="1472659" cy="13052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5400000">
              <a:off x="2313001" y="1882432"/>
              <a:ext cx="3072005" cy="272269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40" name="Freeform 5"/>
          <p:cNvSpPr/>
          <p:nvPr/>
        </p:nvSpPr>
        <p:spPr bwMode="auto">
          <a:xfrm rot="5400000">
            <a:off x="426085" y="-873760"/>
            <a:ext cx="2011680" cy="169418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7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5400000">
            <a:off x="2019300" y="-19386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725" y="1588990"/>
            <a:ext cx="4429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«Евпаторийская централизованная библиотечная система»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фасада библиотеки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А. Пушкина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97E4FC1-2445-4B1C-A51F-2397B07F6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110" y="381562"/>
            <a:ext cx="1870260" cy="18702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287056" y="2180102"/>
            <a:ext cx="122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КУЛЬТУРА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459" y="30587"/>
            <a:ext cx="9482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 отрасли культуры, достижение качественного уровня предоставляемых услуг: 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работ по реставрации, реконструкции, капитальному и текущему ремонтам, обеспечению доступности зданий и сооружений всех муниципальных учреждений культуры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47313" y="2577283"/>
            <a:ext cx="368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«Заозерненский центр культуры и досуга» текущий ремонт помещения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8523" y="3293980"/>
            <a:ext cx="2387462" cy="315105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422181" y="1627100"/>
            <a:ext cx="4579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ДО «Евпаторийская детская школа искусств» текущий ремонт помещения (замена дверей в классах)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443" y="2536368"/>
            <a:ext cx="1916975" cy="26087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762" y="3606666"/>
            <a:ext cx="1963979" cy="26186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46" y="2824377"/>
            <a:ext cx="4306453" cy="34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015012" y="2505818"/>
            <a:ext cx="4271927" cy="4101353"/>
            <a:chOff x="0" y="1707776"/>
            <a:chExt cx="5210350" cy="5002306"/>
          </a:xfrm>
        </p:grpSpPr>
        <p:sp>
          <p:nvSpPr>
            <p:cNvPr id="3" name="Freeform 5"/>
            <p:cNvSpPr/>
            <p:nvPr/>
          </p:nvSpPr>
          <p:spPr bwMode="auto">
            <a:xfrm rot="5400000">
              <a:off x="1293359" y="4401045"/>
              <a:ext cx="2448229" cy="21698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5400000">
              <a:off x="487449" y="2774707"/>
              <a:ext cx="1936703" cy="171648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5400000">
              <a:off x="-83727" y="4443340"/>
              <a:ext cx="1472659" cy="13052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5400000">
              <a:off x="2313001" y="1882432"/>
              <a:ext cx="3072005" cy="272269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40" name="Freeform 5"/>
          <p:cNvSpPr/>
          <p:nvPr/>
        </p:nvSpPr>
        <p:spPr bwMode="auto">
          <a:xfrm rot="5400000">
            <a:off x="426085" y="-873760"/>
            <a:ext cx="2011680" cy="169418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7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5400000">
            <a:off x="2019300" y="-19386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80393" y="5631973"/>
            <a:ext cx="74840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Произведена замена окон, дверей, расширили проходы, сделали стяжку пола, сделали второй туалет для лиц с ОВЗ, установили системы видеонаблюдения пожарную и охранную сигнализацию, произвели полностью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водо- коммуникации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97E4FC1-2445-4B1C-A51F-2397B07F6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110" y="381562"/>
            <a:ext cx="1870260" cy="18702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287056" y="2180102"/>
            <a:ext cx="122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КУЛЬТУРА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3491" y="30587"/>
            <a:ext cx="97626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 отрасли культуры, достижение качественного уровня предоставляемых услуг: 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детской библиотеки № 6 имени Ю. Гагарина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 счет бюджета Республики Крым и бюджета муниципального образования городской округ Евпатория Республики Крым 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14 565 164,00  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40" y="1690067"/>
            <a:ext cx="3967838" cy="2235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794" y="2778912"/>
            <a:ext cx="3593737" cy="26953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824" y="1720979"/>
            <a:ext cx="3220024" cy="17487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40" y="4016929"/>
            <a:ext cx="3967838" cy="27214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824" y="3603638"/>
            <a:ext cx="3220024" cy="187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971046" y="2593395"/>
            <a:ext cx="4271927" cy="4101353"/>
            <a:chOff x="0" y="1707776"/>
            <a:chExt cx="5210350" cy="5002306"/>
          </a:xfrm>
        </p:grpSpPr>
        <p:sp>
          <p:nvSpPr>
            <p:cNvPr id="3" name="Freeform 5"/>
            <p:cNvSpPr/>
            <p:nvPr/>
          </p:nvSpPr>
          <p:spPr bwMode="auto">
            <a:xfrm rot="5400000">
              <a:off x="1293359" y="4401045"/>
              <a:ext cx="2448229" cy="21698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5400000">
              <a:off x="487449" y="2774707"/>
              <a:ext cx="1936703" cy="171648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5400000">
              <a:off x="-83727" y="4443340"/>
              <a:ext cx="1472659" cy="13052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5400000">
              <a:off x="2313001" y="1882432"/>
              <a:ext cx="3072005" cy="272269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40" name="Freeform 5"/>
          <p:cNvSpPr/>
          <p:nvPr/>
        </p:nvSpPr>
        <p:spPr bwMode="auto">
          <a:xfrm rot="5400000">
            <a:off x="426085" y="-873760"/>
            <a:ext cx="2011680" cy="169418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7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5400000">
            <a:off x="2019300" y="-19386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10725" y="1713213"/>
            <a:ext cx="39289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 «Марионетки»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установке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оповещения ГО и ЧС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68 734,00 рубля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97E4FC1-2445-4B1C-A51F-2397B07F6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110" y="381562"/>
            <a:ext cx="1870260" cy="18702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287056" y="2180102"/>
            <a:ext cx="122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КУЛЬТУРА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82532" y="30587"/>
            <a:ext cx="73983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dirty="0"/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антитеррористической защищенности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пожарной безопасности: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628" y="2499079"/>
            <a:ext cx="3371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 «Евпаторийский краеведческий музей 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металлодетектора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установка противопожарной двери в котельной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107 050,00 рублей </a:t>
            </a:r>
          </a:p>
        </p:txBody>
      </p:sp>
      <p:pic>
        <p:nvPicPr>
          <p:cNvPr id="8194" name="Picture 2" descr="F:\5fb4a846-ff40-47d0-9c83-6b2fd609dcad.jf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803" y="721736"/>
            <a:ext cx="2676210" cy="172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119737" y="4231715"/>
            <a:ext cx="24074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 «Евпаторийская централизованная библиотечная система»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системы видеонаблюдения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44 479,33 рублей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875" y="4065367"/>
            <a:ext cx="1209664" cy="23563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1246" y="4423553"/>
            <a:ext cx="2299063" cy="15657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309" y="1122394"/>
            <a:ext cx="2155016" cy="2641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5714" y="4012863"/>
            <a:ext cx="4161151" cy="22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971046" y="2593395"/>
            <a:ext cx="4271927" cy="4101353"/>
            <a:chOff x="0" y="1707776"/>
            <a:chExt cx="5210350" cy="5002306"/>
          </a:xfrm>
        </p:grpSpPr>
        <p:sp>
          <p:nvSpPr>
            <p:cNvPr id="3" name="Freeform 5"/>
            <p:cNvSpPr/>
            <p:nvPr/>
          </p:nvSpPr>
          <p:spPr bwMode="auto">
            <a:xfrm rot="5400000">
              <a:off x="1293359" y="4401045"/>
              <a:ext cx="2448229" cy="21698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5400000">
              <a:off x="487449" y="2774707"/>
              <a:ext cx="1936703" cy="171648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5400000">
              <a:off x="-83727" y="4443340"/>
              <a:ext cx="1472659" cy="13052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5400000">
              <a:off x="2313001" y="1882432"/>
              <a:ext cx="3072005" cy="272269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40" name="Freeform 5"/>
          <p:cNvSpPr/>
          <p:nvPr/>
        </p:nvSpPr>
        <p:spPr bwMode="auto">
          <a:xfrm rot="5400000">
            <a:off x="426085" y="-873760"/>
            <a:ext cx="2011680" cy="169418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7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5400000">
            <a:off x="2019300" y="-19386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9018" y="349594"/>
            <a:ext cx="92380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мероприятию «Адаптация объектов социальной инфраструктуры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инвалидов и других маломобильных групп населения» 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МБУДО «Евпаторийская детская художественная школа им. Ю. Волкова», МБУ ДО «Евпаторийская детская школа искусства», МБУК «Евпаторийская централизованная библиотечная система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 тактильные таблички, вывески азбукой Брайля, кнопки вызова персонала, стационарная индукционная система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 180 990,00 рублей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97E4FC1-2445-4B1C-A51F-2397B07F6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110" y="381562"/>
            <a:ext cx="1870260" cy="18702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287056" y="2180102"/>
            <a:ext cx="1288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КУЛЬТУРА,</a:t>
            </a:r>
          </a:p>
          <a:p>
            <a:pPr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82532" y="30587"/>
            <a:ext cx="739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среда: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525" y="1716854"/>
            <a:ext cx="3351787" cy="24138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5985" y="3740957"/>
            <a:ext cx="2386870" cy="33517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511" y="2593394"/>
            <a:ext cx="3675017" cy="27562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934" y="3647586"/>
            <a:ext cx="3734763" cy="280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971046" y="2593395"/>
            <a:ext cx="4271927" cy="4101353"/>
            <a:chOff x="0" y="1707776"/>
            <a:chExt cx="5210350" cy="5002306"/>
          </a:xfrm>
        </p:grpSpPr>
        <p:sp>
          <p:nvSpPr>
            <p:cNvPr id="3" name="Freeform 5"/>
            <p:cNvSpPr/>
            <p:nvPr/>
          </p:nvSpPr>
          <p:spPr bwMode="auto">
            <a:xfrm rot="5400000">
              <a:off x="1293359" y="4401045"/>
              <a:ext cx="2448229" cy="21698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5400000">
              <a:off x="487449" y="2774707"/>
              <a:ext cx="1936703" cy="171648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5400000">
              <a:off x="-83727" y="4443340"/>
              <a:ext cx="1472659" cy="13052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5400000">
              <a:off x="2313001" y="1882432"/>
              <a:ext cx="3072005" cy="272269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36" name="Freeform 5"/>
          <p:cNvSpPr/>
          <p:nvPr/>
        </p:nvSpPr>
        <p:spPr bwMode="auto">
          <a:xfrm rot="5400000">
            <a:off x="10299087" y="-357308"/>
            <a:ext cx="1454565" cy="121839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40" name="Freeform 5"/>
          <p:cNvSpPr/>
          <p:nvPr/>
        </p:nvSpPr>
        <p:spPr bwMode="auto">
          <a:xfrm rot="5400000">
            <a:off x="426085" y="-873760"/>
            <a:ext cx="2011680" cy="169418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7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5400000">
            <a:off x="2019300" y="-19386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2554" y="395923"/>
            <a:ext cx="97435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«Малый Иерусалим»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муниципальной программы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курорта и туризма в городском округе Евпатория Республики Крым»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мероприятию «Усовершенствование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имиджевой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информационной политики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 участие 6 плановых выставках, форумах, рабочих поездках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(г. Москва – 3 командировки, г. Воронеж, г. Нижний Новгород, г. Выборг) </a:t>
            </a:r>
            <a:r>
              <a:rPr lang="ru-RU" sz="16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445 799,54 рублей.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97E4FC1-2445-4B1C-A51F-2397B07F6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110" y="381562"/>
            <a:ext cx="1870260" cy="18702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287056" y="2180102"/>
            <a:ext cx="122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КУЛЬТУРА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42669" y="5024141"/>
            <a:ext cx="6950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мероприятию «Организация подготовки и выпуска презентационной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сувенирной продукции»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«Малый Иерусалим»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изготовлена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презентационная продукция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1 549 740,00 рублей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(26 407ед.): </a:t>
            </a:r>
          </a:p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флаеры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туристические информационные, фотоальбомы, календари,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туристическая карта и путеводитель г. Евпатория, ручки, пакеты, кружки, тарелки,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термостаканы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магниты, статуэтки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 descr="F:\b1173353-4e46-4330-b070-be82e730ecfb.jf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674" y="1824356"/>
            <a:ext cx="2874669" cy="368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660ff78e-3c36-4ad3-9a33-d29a6cb44cc4.jfif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7160" y="2509172"/>
            <a:ext cx="2042427" cy="195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b77a83c1-8085-478f-85ba-2bb236957ca8.jf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517" y="2020247"/>
            <a:ext cx="3904747" cy="29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1375" y="3045652"/>
            <a:ext cx="1487744" cy="22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971046" y="2593395"/>
            <a:ext cx="4271927" cy="4101353"/>
            <a:chOff x="0" y="1707776"/>
            <a:chExt cx="5210350" cy="5002306"/>
          </a:xfrm>
        </p:grpSpPr>
        <p:sp>
          <p:nvSpPr>
            <p:cNvPr id="3" name="Freeform 5"/>
            <p:cNvSpPr/>
            <p:nvPr/>
          </p:nvSpPr>
          <p:spPr bwMode="auto">
            <a:xfrm rot="5400000">
              <a:off x="1293359" y="4401045"/>
              <a:ext cx="2448229" cy="21698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5400000">
              <a:off x="487449" y="2774707"/>
              <a:ext cx="1936703" cy="171648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5400000">
              <a:off x="-83727" y="4443340"/>
              <a:ext cx="1472659" cy="13052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5400000">
              <a:off x="2313001" y="1882432"/>
              <a:ext cx="3072005" cy="272269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56915" y="263893"/>
            <a:ext cx="8728486" cy="104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ru-RU" sz="32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  <a:br>
              <a:rPr lang="ru-RU" sz="32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реализуемых программ</a:t>
            </a:r>
            <a:r>
              <a:rPr lang="ru-RU" altLang="zh-CN" sz="3200" b="1" spc="133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3200" b="1" spc="133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27005" y="781254"/>
            <a:ext cx="4548505" cy="19050"/>
          </a:xfrm>
          <a:prstGeom prst="line">
            <a:avLst/>
          </a:prstGeom>
          <a:ln>
            <a:solidFill>
              <a:srgbClr val="155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5"/>
          <p:cNvSpPr/>
          <p:nvPr/>
        </p:nvSpPr>
        <p:spPr bwMode="auto">
          <a:xfrm rot="5400000">
            <a:off x="10299087" y="-357308"/>
            <a:ext cx="1454565" cy="121839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40" name="Freeform 5"/>
          <p:cNvSpPr/>
          <p:nvPr/>
        </p:nvSpPr>
        <p:spPr bwMode="auto">
          <a:xfrm rot="5400000">
            <a:off x="426085" y="-873760"/>
            <a:ext cx="2011680" cy="169418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7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5400000">
            <a:off x="2019300" y="-19386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97E4FC1-2445-4B1C-A51F-2397B07F6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95" y="1010754"/>
            <a:ext cx="1870260" cy="187026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32129" y="1523567"/>
            <a:ext cx="83456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физической культуры и массового спорта в городском округе Евпатория Республики Крым»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- </a:t>
            </a:r>
            <a:r>
              <a:rPr lang="ru-RU" b="1" dirty="0">
                <a:solidFill>
                  <a:srgbClr val="214A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118 898 815,03 </a:t>
            </a:r>
            <a:r>
              <a:rPr lang="ru-RU" dirty="0">
                <a:solidFill>
                  <a:srgbClr val="214A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  <a:p>
            <a:pPr marL="1257300" lvl="2" indent="-342900" algn="just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Исполнено - </a:t>
            </a:r>
            <a:r>
              <a:rPr lang="ru-RU" b="1" dirty="0">
                <a:solidFill>
                  <a:srgbClr val="214A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118 003 216,60 </a:t>
            </a:r>
            <a:r>
              <a:rPr lang="ru-RU" dirty="0">
                <a:solidFill>
                  <a:srgbClr val="214A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  <a:p>
            <a:pPr marL="1257300" lvl="2" indent="-342900" algn="just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 исполнения - </a:t>
            </a:r>
            <a:r>
              <a:rPr lang="ru-RU" b="1" dirty="0">
                <a:solidFill>
                  <a:srgbClr val="214A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99,25 %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17487" y="321780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городского округа Евпатория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Крым «Молодежь Евпатории»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buFont typeface="Wingdings 3" panose="05040102010807070707" pitchFamily="18" charset="2"/>
              <a:buChar char="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– </a:t>
            </a:r>
            <a:r>
              <a:rPr lang="ru-RU" b="1" dirty="0">
                <a:solidFill>
                  <a:srgbClr val="214A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16 674 488,00 </a:t>
            </a:r>
            <a:r>
              <a:rPr lang="ru-RU" dirty="0">
                <a:solidFill>
                  <a:srgbClr val="214A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Font typeface="Wingdings 3" panose="05040102010807070707" pitchFamily="18" charset="2"/>
              <a:buChar char="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Исполнено – </a:t>
            </a:r>
            <a:r>
              <a:rPr lang="ru-RU" b="1" dirty="0">
                <a:solidFill>
                  <a:srgbClr val="214A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16 646 750,78 </a:t>
            </a:r>
            <a:r>
              <a:rPr lang="ru-RU" dirty="0">
                <a:solidFill>
                  <a:srgbClr val="214A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Font typeface="Wingdings 3" panose="05040102010807070707" pitchFamily="18" charset="2"/>
              <a:buChar char="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Процент исполнения - </a:t>
            </a:r>
            <a:r>
              <a:rPr lang="ru-RU" b="1" dirty="0">
                <a:solidFill>
                  <a:srgbClr val="214A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99,83 %</a:t>
            </a:r>
            <a:endParaRPr lang="ru-RU" sz="1600" b="1" dirty="0">
              <a:solidFill>
                <a:srgbClr val="214A9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48353" y="4767616"/>
            <a:ext cx="8345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культуры и укрепление межнационального согласия на территории городского округа Евпатория Республики Крым»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-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224 169 178,98 рублей</a:t>
            </a:r>
          </a:p>
          <a:p>
            <a:pPr marL="1257300" lvl="2" indent="-342900" algn="just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Исполнено -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223 226 723,65 рублей</a:t>
            </a:r>
          </a:p>
          <a:p>
            <a:pPr marL="1257300" lvl="2" indent="-342900" algn="just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 исполнения -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99,58 %</a:t>
            </a:r>
          </a:p>
        </p:txBody>
      </p:sp>
    </p:spTree>
    <p:extLst>
      <p:ext uri="{BB962C8B-B14F-4D97-AF65-F5344CB8AC3E}">
        <p14:creationId xmlns:p14="http://schemas.microsoft.com/office/powerpoint/2010/main" val="216111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6" grpId="0" animBg="1"/>
      <p:bldP spid="40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rot="19310186">
            <a:off x="3872470" y="1200624"/>
            <a:ext cx="3999963" cy="3537599"/>
            <a:chOff x="990737" y="1574029"/>
            <a:chExt cx="4231503" cy="3862849"/>
          </a:xfrm>
        </p:grpSpPr>
        <p:sp>
          <p:nvSpPr>
            <p:cNvPr id="43" name="Freeform 6"/>
            <p:cNvSpPr/>
            <p:nvPr/>
          </p:nvSpPr>
          <p:spPr bwMode="auto">
            <a:xfrm>
              <a:off x="3103817" y="2399492"/>
              <a:ext cx="2118423" cy="3002657"/>
            </a:xfrm>
            <a:custGeom>
              <a:avLst/>
              <a:gdLst>
                <a:gd name="T0" fmla="*/ 574 w 1586"/>
                <a:gd name="T1" fmla="*/ 134 h 2248"/>
                <a:gd name="T2" fmla="*/ 578 w 1586"/>
                <a:gd name="T3" fmla="*/ 270 h 2248"/>
                <a:gd name="T4" fmla="*/ 592 w 1586"/>
                <a:gd name="T5" fmla="*/ 400 h 2248"/>
                <a:gd name="T6" fmla="*/ 618 w 1586"/>
                <a:gd name="T7" fmla="*/ 526 h 2248"/>
                <a:gd name="T8" fmla="*/ 646 w 1586"/>
                <a:gd name="T9" fmla="*/ 610 h 2248"/>
                <a:gd name="T10" fmla="*/ 694 w 1586"/>
                <a:gd name="T11" fmla="*/ 710 h 2248"/>
                <a:gd name="T12" fmla="*/ 792 w 1586"/>
                <a:gd name="T13" fmla="*/ 836 h 2248"/>
                <a:gd name="T14" fmla="*/ 912 w 1586"/>
                <a:gd name="T15" fmla="*/ 946 h 2248"/>
                <a:gd name="T16" fmla="*/ 1002 w 1586"/>
                <a:gd name="T17" fmla="*/ 1010 h 2248"/>
                <a:gd name="T18" fmla="*/ 1190 w 1586"/>
                <a:gd name="T19" fmla="*/ 1122 h 2248"/>
                <a:gd name="T20" fmla="*/ 1332 w 1586"/>
                <a:gd name="T21" fmla="*/ 1204 h 2248"/>
                <a:gd name="T22" fmla="*/ 1416 w 1586"/>
                <a:gd name="T23" fmla="*/ 1272 h 2248"/>
                <a:gd name="T24" fmla="*/ 1468 w 1586"/>
                <a:gd name="T25" fmla="*/ 1332 h 2248"/>
                <a:gd name="T26" fmla="*/ 1512 w 1586"/>
                <a:gd name="T27" fmla="*/ 1398 h 2248"/>
                <a:gd name="T28" fmla="*/ 1548 w 1586"/>
                <a:gd name="T29" fmla="*/ 1472 h 2248"/>
                <a:gd name="T30" fmla="*/ 1568 w 1586"/>
                <a:gd name="T31" fmla="*/ 1532 h 2248"/>
                <a:gd name="T32" fmla="*/ 1586 w 1586"/>
                <a:gd name="T33" fmla="*/ 1634 h 2248"/>
                <a:gd name="T34" fmla="*/ 1582 w 1586"/>
                <a:gd name="T35" fmla="*/ 1740 h 2248"/>
                <a:gd name="T36" fmla="*/ 1566 w 1586"/>
                <a:gd name="T37" fmla="*/ 1824 h 2248"/>
                <a:gd name="T38" fmla="*/ 1510 w 1586"/>
                <a:gd name="T39" fmla="*/ 1962 h 2248"/>
                <a:gd name="T40" fmla="*/ 1420 w 1586"/>
                <a:gd name="T41" fmla="*/ 2078 h 2248"/>
                <a:gd name="T42" fmla="*/ 1350 w 1586"/>
                <a:gd name="T43" fmla="*/ 2138 h 2248"/>
                <a:gd name="T44" fmla="*/ 1246 w 1586"/>
                <a:gd name="T45" fmla="*/ 2200 h 2248"/>
                <a:gd name="T46" fmla="*/ 1130 w 1586"/>
                <a:gd name="T47" fmla="*/ 2236 h 2248"/>
                <a:gd name="T48" fmla="*/ 1044 w 1586"/>
                <a:gd name="T49" fmla="*/ 2246 h 2248"/>
                <a:gd name="T50" fmla="*/ 912 w 1586"/>
                <a:gd name="T51" fmla="*/ 2240 h 2248"/>
                <a:gd name="T52" fmla="*/ 788 w 1586"/>
                <a:gd name="T53" fmla="*/ 2202 h 2248"/>
                <a:gd name="T54" fmla="*/ 696 w 1586"/>
                <a:gd name="T55" fmla="*/ 2156 h 2248"/>
                <a:gd name="T56" fmla="*/ 650 w 1586"/>
                <a:gd name="T57" fmla="*/ 2124 h 2248"/>
                <a:gd name="T58" fmla="*/ 580 w 1586"/>
                <a:gd name="T59" fmla="*/ 2060 h 2248"/>
                <a:gd name="T60" fmla="*/ 524 w 1586"/>
                <a:gd name="T61" fmla="*/ 1984 h 2248"/>
                <a:gd name="T62" fmla="*/ 492 w 1586"/>
                <a:gd name="T63" fmla="*/ 1928 h 2248"/>
                <a:gd name="T64" fmla="*/ 456 w 1586"/>
                <a:gd name="T65" fmla="*/ 1836 h 2248"/>
                <a:gd name="T66" fmla="*/ 436 w 1586"/>
                <a:gd name="T67" fmla="*/ 1740 h 2248"/>
                <a:gd name="T68" fmla="*/ 432 w 1586"/>
                <a:gd name="T69" fmla="*/ 1674 h 2248"/>
                <a:gd name="T70" fmla="*/ 432 w 1586"/>
                <a:gd name="T71" fmla="*/ 1410 h 2248"/>
                <a:gd name="T72" fmla="*/ 422 w 1586"/>
                <a:gd name="T73" fmla="*/ 1364 h 2248"/>
                <a:gd name="T74" fmla="*/ 420 w 1586"/>
                <a:gd name="T75" fmla="*/ 1268 h 2248"/>
                <a:gd name="T76" fmla="*/ 398 w 1586"/>
                <a:gd name="T77" fmla="*/ 1132 h 2248"/>
                <a:gd name="T78" fmla="*/ 356 w 1586"/>
                <a:gd name="T79" fmla="*/ 1006 h 2248"/>
                <a:gd name="T80" fmla="*/ 294 w 1586"/>
                <a:gd name="T81" fmla="*/ 890 h 2248"/>
                <a:gd name="T82" fmla="*/ 206 w 1586"/>
                <a:gd name="T83" fmla="*/ 784 h 2248"/>
                <a:gd name="T84" fmla="*/ 134 w 1586"/>
                <a:gd name="T85" fmla="*/ 718 h 2248"/>
                <a:gd name="T86" fmla="*/ 28 w 1586"/>
                <a:gd name="T87" fmla="*/ 640 h 2248"/>
                <a:gd name="T88" fmla="*/ 0 w 1586"/>
                <a:gd name="T89" fmla="*/ 618 h 2248"/>
                <a:gd name="T90" fmla="*/ 4 w 1586"/>
                <a:gd name="T91" fmla="*/ 606 h 2248"/>
                <a:gd name="T92" fmla="*/ 28 w 1586"/>
                <a:gd name="T93" fmla="*/ 590 h 2248"/>
                <a:gd name="T94" fmla="*/ 170 w 1586"/>
                <a:gd name="T95" fmla="*/ 504 h 2248"/>
                <a:gd name="T96" fmla="*/ 312 w 1586"/>
                <a:gd name="T97" fmla="*/ 418 h 2248"/>
                <a:gd name="T98" fmla="*/ 362 w 1586"/>
                <a:gd name="T99" fmla="*/ 382 h 2248"/>
                <a:gd name="T100" fmla="*/ 428 w 1586"/>
                <a:gd name="T101" fmla="*/ 318 h 2248"/>
                <a:gd name="T102" fmla="*/ 480 w 1586"/>
                <a:gd name="T103" fmla="*/ 248 h 2248"/>
                <a:gd name="T104" fmla="*/ 520 w 1586"/>
                <a:gd name="T105" fmla="*/ 170 h 2248"/>
                <a:gd name="T106" fmla="*/ 548 w 1586"/>
                <a:gd name="T107" fmla="*/ 84 h 2248"/>
                <a:gd name="T108" fmla="*/ 558 w 1586"/>
                <a:gd name="T109" fmla="*/ 22 h 2248"/>
                <a:gd name="T110" fmla="*/ 562 w 1586"/>
                <a:gd name="T111" fmla="*/ 2 h 2248"/>
                <a:gd name="T112" fmla="*/ 570 w 1586"/>
                <a:gd name="T113" fmla="*/ 0 h 2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6" h="2248">
                  <a:moveTo>
                    <a:pt x="570" y="0"/>
                  </a:moveTo>
                  <a:lnTo>
                    <a:pt x="570" y="0"/>
                  </a:lnTo>
                  <a:lnTo>
                    <a:pt x="574" y="134"/>
                  </a:lnTo>
                  <a:lnTo>
                    <a:pt x="576" y="202"/>
                  </a:lnTo>
                  <a:lnTo>
                    <a:pt x="578" y="270"/>
                  </a:lnTo>
                  <a:lnTo>
                    <a:pt x="578" y="270"/>
                  </a:lnTo>
                  <a:lnTo>
                    <a:pt x="582" y="312"/>
                  </a:lnTo>
                  <a:lnTo>
                    <a:pt x="586" y="356"/>
                  </a:lnTo>
                  <a:lnTo>
                    <a:pt x="592" y="400"/>
                  </a:lnTo>
                  <a:lnTo>
                    <a:pt x="598" y="442"/>
                  </a:lnTo>
                  <a:lnTo>
                    <a:pt x="608" y="484"/>
                  </a:lnTo>
                  <a:lnTo>
                    <a:pt x="618" y="526"/>
                  </a:lnTo>
                  <a:lnTo>
                    <a:pt x="630" y="568"/>
                  </a:lnTo>
                  <a:lnTo>
                    <a:pt x="646" y="610"/>
                  </a:lnTo>
                  <a:lnTo>
                    <a:pt x="646" y="610"/>
                  </a:lnTo>
                  <a:lnTo>
                    <a:pt x="656" y="636"/>
                  </a:lnTo>
                  <a:lnTo>
                    <a:pt x="668" y="660"/>
                  </a:lnTo>
                  <a:lnTo>
                    <a:pt x="694" y="710"/>
                  </a:lnTo>
                  <a:lnTo>
                    <a:pt x="722" y="754"/>
                  </a:lnTo>
                  <a:lnTo>
                    <a:pt x="756" y="796"/>
                  </a:lnTo>
                  <a:lnTo>
                    <a:pt x="792" y="836"/>
                  </a:lnTo>
                  <a:lnTo>
                    <a:pt x="830" y="874"/>
                  </a:lnTo>
                  <a:lnTo>
                    <a:pt x="870" y="912"/>
                  </a:lnTo>
                  <a:lnTo>
                    <a:pt x="912" y="946"/>
                  </a:lnTo>
                  <a:lnTo>
                    <a:pt x="912" y="946"/>
                  </a:lnTo>
                  <a:lnTo>
                    <a:pt x="958" y="978"/>
                  </a:lnTo>
                  <a:lnTo>
                    <a:pt x="1002" y="1010"/>
                  </a:lnTo>
                  <a:lnTo>
                    <a:pt x="1048" y="1038"/>
                  </a:lnTo>
                  <a:lnTo>
                    <a:pt x="1094" y="1068"/>
                  </a:lnTo>
                  <a:lnTo>
                    <a:pt x="1190" y="1122"/>
                  </a:lnTo>
                  <a:lnTo>
                    <a:pt x="1284" y="1176"/>
                  </a:lnTo>
                  <a:lnTo>
                    <a:pt x="1284" y="1176"/>
                  </a:lnTo>
                  <a:lnTo>
                    <a:pt x="1332" y="1204"/>
                  </a:lnTo>
                  <a:lnTo>
                    <a:pt x="1376" y="1236"/>
                  </a:lnTo>
                  <a:lnTo>
                    <a:pt x="1396" y="1254"/>
                  </a:lnTo>
                  <a:lnTo>
                    <a:pt x="1416" y="1272"/>
                  </a:lnTo>
                  <a:lnTo>
                    <a:pt x="1434" y="1292"/>
                  </a:lnTo>
                  <a:lnTo>
                    <a:pt x="1452" y="1310"/>
                  </a:lnTo>
                  <a:lnTo>
                    <a:pt x="1468" y="1332"/>
                  </a:lnTo>
                  <a:lnTo>
                    <a:pt x="1484" y="1352"/>
                  </a:lnTo>
                  <a:lnTo>
                    <a:pt x="1498" y="1374"/>
                  </a:lnTo>
                  <a:lnTo>
                    <a:pt x="1512" y="1398"/>
                  </a:lnTo>
                  <a:lnTo>
                    <a:pt x="1526" y="1422"/>
                  </a:lnTo>
                  <a:lnTo>
                    <a:pt x="1536" y="1446"/>
                  </a:lnTo>
                  <a:lnTo>
                    <a:pt x="1548" y="1472"/>
                  </a:lnTo>
                  <a:lnTo>
                    <a:pt x="1558" y="1498"/>
                  </a:lnTo>
                  <a:lnTo>
                    <a:pt x="1558" y="1498"/>
                  </a:lnTo>
                  <a:lnTo>
                    <a:pt x="1568" y="1532"/>
                  </a:lnTo>
                  <a:lnTo>
                    <a:pt x="1576" y="1566"/>
                  </a:lnTo>
                  <a:lnTo>
                    <a:pt x="1582" y="1600"/>
                  </a:lnTo>
                  <a:lnTo>
                    <a:pt x="1586" y="1634"/>
                  </a:lnTo>
                  <a:lnTo>
                    <a:pt x="1586" y="1668"/>
                  </a:lnTo>
                  <a:lnTo>
                    <a:pt x="1586" y="1704"/>
                  </a:lnTo>
                  <a:lnTo>
                    <a:pt x="1582" y="1740"/>
                  </a:lnTo>
                  <a:lnTo>
                    <a:pt x="1578" y="1774"/>
                  </a:lnTo>
                  <a:lnTo>
                    <a:pt x="1578" y="1774"/>
                  </a:lnTo>
                  <a:lnTo>
                    <a:pt x="1566" y="1824"/>
                  </a:lnTo>
                  <a:lnTo>
                    <a:pt x="1552" y="1872"/>
                  </a:lnTo>
                  <a:lnTo>
                    <a:pt x="1532" y="1918"/>
                  </a:lnTo>
                  <a:lnTo>
                    <a:pt x="1510" y="1962"/>
                  </a:lnTo>
                  <a:lnTo>
                    <a:pt x="1484" y="2002"/>
                  </a:lnTo>
                  <a:lnTo>
                    <a:pt x="1454" y="2042"/>
                  </a:lnTo>
                  <a:lnTo>
                    <a:pt x="1420" y="2078"/>
                  </a:lnTo>
                  <a:lnTo>
                    <a:pt x="1384" y="2112"/>
                  </a:lnTo>
                  <a:lnTo>
                    <a:pt x="1384" y="2112"/>
                  </a:lnTo>
                  <a:lnTo>
                    <a:pt x="1350" y="2138"/>
                  </a:lnTo>
                  <a:lnTo>
                    <a:pt x="1318" y="2162"/>
                  </a:lnTo>
                  <a:lnTo>
                    <a:pt x="1282" y="2182"/>
                  </a:lnTo>
                  <a:lnTo>
                    <a:pt x="1246" y="2200"/>
                  </a:lnTo>
                  <a:lnTo>
                    <a:pt x="1208" y="2214"/>
                  </a:lnTo>
                  <a:lnTo>
                    <a:pt x="1170" y="2226"/>
                  </a:lnTo>
                  <a:lnTo>
                    <a:pt x="1130" y="2236"/>
                  </a:lnTo>
                  <a:lnTo>
                    <a:pt x="1088" y="2242"/>
                  </a:lnTo>
                  <a:lnTo>
                    <a:pt x="1088" y="2242"/>
                  </a:lnTo>
                  <a:lnTo>
                    <a:pt x="1044" y="2246"/>
                  </a:lnTo>
                  <a:lnTo>
                    <a:pt x="998" y="2248"/>
                  </a:lnTo>
                  <a:lnTo>
                    <a:pt x="956" y="2244"/>
                  </a:lnTo>
                  <a:lnTo>
                    <a:pt x="912" y="2240"/>
                  </a:lnTo>
                  <a:lnTo>
                    <a:pt x="870" y="2230"/>
                  </a:lnTo>
                  <a:lnTo>
                    <a:pt x="828" y="2218"/>
                  </a:lnTo>
                  <a:lnTo>
                    <a:pt x="788" y="2202"/>
                  </a:lnTo>
                  <a:lnTo>
                    <a:pt x="746" y="2182"/>
                  </a:lnTo>
                  <a:lnTo>
                    <a:pt x="746" y="2182"/>
                  </a:lnTo>
                  <a:lnTo>
                    <a:pt x="696" y="2156"/>
                  </a:lnTo>
                  <a:lnTo>
                    <a:pt x="672" y="2142"/>
                  </a:lnTo>
                  <a:lnTo>
                    <a:pt x="650" y="2124"/>
                  </a:lnTo>
                  <a:lnTo>
                    <a:pt x="650" y="2124"/>
                  </a:lnTo>
                  <a:lnTo>
                    <a:pt x="626" y="2104"/>
                  </a:lnTo>
                  <a:lnTo>
                    <a:pt x="602" y="2082"/>
                  </a:lnTo>
                  <a:lnTo>
                    <a:pt x="580" y="2060"/>
                  </a:lnTo>
                  <a:lnTo>
                    <a:pt x="560" y="2036"/>
                  </a:lnTo>
                  <a:lnTo>
                    <a:pt x="540" y="2010"/>
                  </a:lnTo>
                  <a:lnTo>
                    <a:pt x="524" y="1984"/>
                  </a:lnTo>
                  <a:lnTo>
                    <a:pt x="508" y="1956"/>
                  </a:lnTo>
                  <a:lnTo>
                    <a:pt x="492" y="1928"/>
                  </a:lnTo>
                  <a:lnTo>
                    <a:pt x="492" y="1928"/>
                  </a:lnTo>
                  <a:lnTo>
                    <a:pt x="478" y="1898"/>
                  </a:lnTo>
                  <a:lnTo>
                    <a:pt x="466" y="1866"/>
                  </a:lnTo>
                  <a:lnTo>
                    <a:pt x="456" y="1836"/>
                  </a:lnTo>
                  <a:lnTo>
                    <a:pt x="448" y="1804"/>
                  </a:lnTo>
                  <a:lnTo>
                    <a:pt x="442" y="1772"/>
                  </a:lnTo>
                  <a:lnTo>
                    <a:pt x="436" y="1740"/>
                  </a:lnTo>
                  <a:lnTo>
                    <a:pt x="434" y="1706"/>
                  </a:lnTo>
                  <a:lnTo>
                    <a:pt x="432" y="1674"/>
                  </a:lnTo>
                  <a:lnTo>
                    <a:pt x="432" y="1674"/>
                  </a:lnTo>
                  <a:lnTo>
                    <a:pt x="432" y="1542"/>
                  </a:lnTo>
                  <a:lnTo>
                    <a:pt x="432" y="1410"/>
                  </a:lnTo>
                  <a:lnTo>
                    <a:pt x="432" y="1410"/>
                  </a:lnTo>
                  <a:lnTo>
                    <a:pt x="430" y="1386"/>
                  </a:lnTo>
                  <a:lnTo>
                    <a:pt x="428" y="1374"/>
                  </a:lnTo>
                  <a:lnTo>
                    <a:pt x="422" y="1364"/>
                  </a:lnTo>
                  <a:lnTo>
                    <a:pt x="422" y="1364"/>
                  </a:lnTo>
                  <a:lnTo>
                    <a:pt x="422" y="1316"/>
                  </a:lnTo>
                  <a:lnTo>
                    <a:pt x="420" y="1268"/>
                  </a:lnTo>
                  <a:lnTo>
                    <a:pt x="414" y="1222"/>
                  </a:lnTo>
                  <a:lnTo>
                    <a:pt x="408" y="1176"/>
                  </a:lnTo>
                  <a:lnTo>
                    <a:pt x="398" y="1132"/>
                  </a:lnTo>
                  <a:lnTo>
                    <a:pt x="388" y="1090"/>
                  </a:lnTo>
                  <a:lnTo>
                    <a:pt x="374" y="1046"/>
                  </a:lnTo>
                  <a:lnTo>
                    <a:pt x="356" y="1006"/>
                  </a:lnTo>
                  <a:lnTo>
                    <a:pt x="338" y="966"/>
                  </a:lnTo>
                  <a:lnTo>
                    <a:pt x="316" y="926"/>
                  </a:lnTo>
                  <a:lnTo>
                    <a:pt x="294" y="890"/>
                  </a:lnTo>
                  <a:lnTo>
                    <a:pt x="266" y="852"/>
                  </a:lnTo>
                  <a:lnTo>
                    <a:pt x="238" y="818"/>
                  </a:lnTo>
                  <a:lnTo>
                    <a:pt x="206" y="784"/>
                  </a:lnTo>
                  <a:lnTo>
                    <a:pt x="172" y="750"/>
                  </a:lnTo>
                  <a:lnTo>
                    <a:pt x="134" y="718"/>
                  </a:lnTo>
                  <a:lnTo>
                    <a:pt x="134" y="718"/>
                  </a:lnTo>
                  <a:lnTo>
                    <a:pt x="82" y="678"/>
                  </a:lnTo>
                  <a:lnTo>
                    <a:pt x="28" y="640"/>
                  </a:lnTo>
                  <a:lnTo>
                    <a:pt x="28" y="640"/>
                  </a:lnTo>
                  <a:lnTo>
                    <a:pt x="14" y="630"/>
                  </a:lnTo>
                  <a:lnTo>
                    <a:pt x="6" y="62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" y="612"/>
                  </a:lnTo>
                  <a:lnTo>
                    <a:pt x="4" y="606"/>
                  </a:lnTo>
                  <a:lnTo>
                    <a:pt x="10" y="600"/>
                  </a:lnTo>
                  <a:lnTo>
                    <a:pt x="28" y="590"/>
                  </a:lnTo>
                  <a:lnTo>
                    <a:pt x="28" y="590"/>
                  </a:lnTo>
                  <a:lnTo>
                    <a:pt x="62" y="566"/>
                  </a:lnTo>
                  <a:lnTo>
                    <a:pt x="98" y="546"/>
                  </a:lnTo>
                  <a:lnTo>
                    <a:pt x="170" y="504"/>
                  </a:lnTo>
                  <a:lnTo>
                    <a:pt x="242" y="464"/>
                  </a:lnTo>
                  <a:lnTo>
                    <a:pt x="278" y="442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38" y="400"/>
                  </a:lnTo>
                  <a:lnTo>
                    <a:pt x="362" y="382"/>
                  </a:lnTo>
                  <a:lnTo>
                    <a:pt x="386" y="362"/>
                  </a:lnTo>
                  <a:lnTo>
                    <a:pt x="406" y="340"/>
                  </a:lnTo>
                  <a:lnTo>
                    <a:pt x="428" y="318"/>
                  </a:lnTo>
                  <a:lnTo>
                    <a:pt x="446" y="296"/>
                  </a:lnTo>
                  <a:lnTo>
                    <a:pt x="464" y="272"/>
                  </a:lnTo>
                  <a:lnTo>
                    <a:pt x="480" y="248"/>
                  </a:lnTo>
                  <a:lnTo>
                    <a:pt x="494" y="222"/>
                  </a:lnTo>
                  <a:lnTo>
                    <a:pt x="508" y="196"/>
                  </a:lnTo>
                  <a:lnTo>
                    <a:pt x="520" y="170"/>
                  </a:lnTo>
                  <a:lnTo>
                    <a:pt x="530" y="142"/>
                  </a:lnTo>
                  <a:lnTo>
                    <a:pt x="540" y="114"/>
                  </a:lnTo>
                  <a:lnTo>
                    <a:pt x="548" y="84"/>
                  </a:lnTo>
                  <a:lnTo>
                    <a:pt x="554" y="54"/>
                  </a:lnTo>
                  <a:lnTo>
                    <a:pt x="558" y="22"/>
                  </a:lnTo>
                  <a:lnTo>
                    <a:pt x="558" y="22"/>
                  </a:lnTo>
                  <a:lnTo>
                    <a:pt x="560" y="8"/>
                  </a:lnTo>
                  <a:lnTo>
                    <a:pt x="560" y="4"/>
                  </a:lnTo>
                  <a:lnTo>
                    <a:pt x="562" y="2"/>
                  </a:lnTo>
                  <a:lnTo>
                    <a:pt x="566" y="0"/>
                  </a:lnTo>
                  <a:lnTo>
                    <a:pt x="570" y="0"/>
                  </a:lnTo>
                  <a:lnTo>
                    <a:pt x="570" y="0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7"/>
            <p:cNvSpPr/>
            <p:nvPr/>
          </p:nvSpPr>
          <p:spPr bwMode="auto">
            <a:xfrm>
              <a:off x="990737" y="3900821"/>
              <a:ext cx="2981286" cy="1536057"/>
            </a:xfrm>
            <a:custGeom>
              <a:avLst/>
              <a:gdLst>
                <a:gd name="T0" fmla="*/ 2012 w 2232"/>
                <a:gd name="T1" fmla="*/ 236 h 1150"/>
                <a:gd name="T2" fmla="*/ 2022 w 2232"/>
                <a:gd name="T3" fmla="*/ 246 h 1150"/>
                <a:gd name="T4" fmla="*/ 2022 w 2232"/>
                <a:gd name="T5" fmla="*/ 264 h 1150"/>
                <a:gd name="T6" fmla="*/ 2022 w 2232"/>
                <a:gd name="T7" fmla="*/ 546 h 1150"/>
                <a:gd name="T8" fmla="*/ 2030 w 2232"/>
                <a:gd name="T9" fmla="*/ 634 h 1150"/>
                <a:gd name="T10" fmla="*/ 2050 w 2232"/>
                <a:gd name="T11" fmla="*/ 718 h 1150"/>
                <a:gd name="T12" fmla="*/ 2080 w 2232"/>
                <a:gd name="T13" fmla="*/ 798 h 1150"/>
                <a:gd name="T14" fmla="*/ 2124 w 2232"/>
                <a:gd name="T15" fmla="*/ 872 h 1150"/>
                <a:gd name="T16" fmla="*/ 2178 w 2232"/>
                <a:gd name="T17" fmla="*/ 940 h 1150"/>
                <a:gd name="T18" fmla="*/ 2218 w 2232"/>
                <a:gd name="T19" fmla="*/ 980 h 1150"/>
                <a:gd name="T20" fmla="*/ 2232 w 2232"/>
                <a:gd name="T21" fmla="*/ 1000 h 1150"/>
                <a:gd name="T22" fmla="*/ 1984 w 2232"/>
                <a:gd name="T23" fmla="*/ 872 h 1150"/>
                <a:gd name="T24" fmla="*/ 1898 w 2232"/>
                <a:gd name="T25" fmla="*/ 836 h 1150"/>
                <a:gd name="T26" fmla="*/ 1784 w 2232"/>
                <a:gd name="T27" fmla="*/ 800 h 1150"/>
                <a:gd name="T28" fmla="*/ 1672 w 2232"/>
                <a:gd name="T29" fmla="*/ 780 h 1150"/>
                <a:gd name="T30" fmla="*/ 1560 w 2232"/>
                <a:gd name="T31" fmla="*/ 776 h 1150"/>
                <a:gd name="T32" fmla="*/ 1448 w 2232"/>
                <a:gd name="T33" fmla="*/ 790 h 1150"/>
                <a:gd name="T34" fmla="*/ 1334 w 2232"/>
                <a:gd name="T35" fmla="*/ 822 h 1150"/>
                <a:gd name="T36" fmla="*/ 1242 w 2232"/>
                <a:gd name="T37" fmla="*/ 860 h 1150"/>
                <a:gd name="T38" fmla="*/ 1082 w 2232"/>
                <a:gd name="T39" fmla="*/ 942 h 1150"/>
                <a:gd name="T40" fmla="*/ 876 w 2232"/>
                <a:gd name="T41" fmla="*/ 1062 h 1150"/>
                <a:gd name="T42" fmla="*/ 732 w 2232"/>
                <a:gd name="T43" fmla="*/ 1126 h 1150"/>
                <a:gd name="T44" fmla="*/ 584 w 2232"/>
                <a:gd name="T45" fmla="*/ 1150 h 1150"/>
                <a:gd name="T46" fmla="*/ 438 w 2232"/>
                <a:gd name="T47" fmla="*/ 1134 h 1150"/>
                <a:gd name="T48" fmla="*/ 300 w 2232"/>
                <a:gd name="T49" fmla="*/ 1080 h 1150"/>
                <a:gd name="T50" fmla="*/ 176 w 2232"/>
                <a:gd name="T51" fmla="*/ 988 h 1150"/>
                <a:gd name="T52" fmla="*/ 118 w 2232"/>
                <a:gd name="T53" fmla="*/ 924 h 1150"/>
                <a:gd name="T54" fmla="*/ 66 w 2232"/>
                <a:gd name="T55" fmla="*/ 846 h 1150"/>
                <a:gd name="T56" fmla="*/ 30 w 2232"/>
                <a:gd name="T57" fmla="*/ 764 h 1150"/>
                <a:gd name="T58" fmla="*/ 8 w 2232"/>
                <a:gd name="T59" fmla="*/ 678 h 1150"/>
                <a:gd name="T60" fmla="*/ 0 w 2232"/>
                <a:gd name="T61" fmla="*/ 586 h 1150"/>
                <a:gd name="T62" fmla="*/ 8 w 2232"/>
                <a:gd name="T63" fmla="*/ 490 h 1150"/>
                <a:gd name="T64" fmla="*/ 26 w 2232"/>
                <a:gd name="T65" fmla="*/ 416 h 1150"/>
                <a:gd name="T66" fmla="*/ 66 w 2232"/>
                <a:gd name="T67" fmla="*/ 316 h 1150"/>
                <a:gd name="T68" fmla="*/ 122 w 2232"/>
                <a:gd name="T69" fmla="*/ 228 h 1150"/>
                <a:gd name="T70" fmla="*/ 194 w 2232"/>
                <a:gd name="T71" fmla="*/ 152 h 1150"/>
                <a:gd name="T72" fmla="*/ 282 w 2232"/>
                <a:gd name="T73" fmla="*/ 88 h 1150"/>
                <a:gd name="T74" fmla="*/ 348 w 2232"/>
                <a:gd name="T75" fmla="*/ 52 h 1150"/>
                <a:gd name="T76" fmla="*/ 408 w 2232"/>
                <a:gd name="T77" fmla="*/ 26 h 1150"/>
                <a:gd name="T78" fmla="*/ 482 w 2232"/>
                <a:gd name="T79" fmla="*/ 8 h 1150"/>
                <a:gd name="T80" fmla="*/ 586 w 2232"/>
                <a:gd name="T81" fmla="*/ 0 h 1150"/>
                <a:gd name="T82" fmla="*/ 684 w 2232"/>
                <a:gd name="T83" fmla="*/ 8 h 1150"/>
                <a:gd name="T84" fmla="*/ 780 w 2232"/>
                <a:gd name="T85" fmla="*/ 34 h 1150"/>
                <a:gd name="T86" fmla="*/ 838 w 2232"/>
                <a:gd name="T87" fmla="*/ 62 h 1150"/>
                <a:gd name="T88" fmla="*/ 1152 w 2232"/>
                <a:gd name="T89" fmla="*/ 236 h 1150"/>
                <a:gd name="T90" fmla="*/ 1314 w 2232"/>
                <a:gd name="T91" fmla="*/ 302 h 1150"/>
                <a:gd name="T92" fmla="*/ 1484 w 2232"/>
                <a:gd name="T93" fmla="*/ 344 h 1150"/>
                <a:gd name="T94" fmla="*/ 1572 w 2232"/>
                <a:gd name="T95" fmla="*/ 348 h 1150"/>
                <a:gd name="T96" fmla="*/ 1642 w 2232"/>
                <a:gd name="T97" fmla="*/ 346 h 1150"/>
                <a:gd name="T98" fmla="*/ 1760 w 2232"/>
                <a:gd name="T99" fmla="*/ 324 h 1150"/>
                <a:gd name="T100" fmla="*/ 1874 w 2232"/>
                <a:gd name="T101" fmla="*/ 286 h 1150"/>
                <a:gd name="T102" fmla="*/ 1956 w 2232"/>
                <a:gd name="T103" fmla="*/ 248 h 1150"/>
                <a:gd name="T104" fmla="*/ 2006 w 2232"/>
                <a:gd name="T105" fmla="*/ 23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32" h="1150">
                  <a:moveTo>
                    <a:pt x="2006" y="236"/>
                  </a:moveTo>
                  <a:lnTo>
                    <a:pt x="2006" y="236"/>
                  </a:lnTo>
                  <a:lnTo>
                    <a:pt x="2012" y="236"/>
                  </a:lnTo>
                  <a:lnTo>
                    <a:pt x="2018" y="238"/>
                  </a:lnTo>
                  <a:lnTo>
                    <a:pt x="2020" y="242"/>
                  </a:lnTo>
                  <a:lnTo>
                    <a:pt x="2022" y="246"/>
                  </a:lnTo>
                  <a:lnTo>
                    <a:pt x="2022" y="254"/>
                  </a:lnTo>
                  <a:lnTo>
                    <a:pt x="2022" y="264"/>
                  </a:lnTo>
                  <a:lnTo>
                    <a:pt x="2022" y="264"/>
                  </a:lnTo>
                  <a:lnTo>
                    <a:pt x="2022" y="404"/>
                  </a:lnTo>
                  <a:lnTo>
                    <a:pt x="2022" y="546"/>
                  </a:lnTo>
                  <a:lnTo>
                    <a:pt x="2022" y="546"/>
                  </a:lnTo>
                  <a:lnTo>
                    <a:pt x="2024" y="576"/>
                  </a:lnTo>
                  <a:lnTo>
                    <a:pt x="2026" y="606"/>
                  </a:lnTo>
                  <a:lnTo>
                    <a:pt x="2030" y="634"/>
                  </a:lnTo>
                  <a:lnTo>
                    <a:pt x="2036" y="662"/>
                  </a:lnTo>
                  <a:lnTo>
                    <a:pt x="2042" y="690"/>
                  </a:lnTo>
                  <a:lnTo>
                    <a:pt x="2050" y="718"/>
                  </a:lnTo>
                  <a:lnTo>
                    <a:pt x="2058" y="746"/>
                  </a:lnTo>
                  <a:lnTo>
                    <a:pt x="2068" y="772"/>
                  </a:lnTo>
                  <a:lnTo>
                    <a:pt x="2080" y="798"/>
                  </a:lnTo>
                  <a:lnTo>
                    <a:pt x="2094" y="822"/>
                  </a:lnTo>
                  <a:lnTo>
                    <a:pt x="2108" y="848"/>
                  </a:lnTo>
                  <a:lnTo>
                    <a:pt x="2124" y="872"/>
                  </a:lnTo>
                  <a:lnTo>
                    <a:pt x="2140" y="896"/>
                  </a:lnTo>
                  <a:lnTo>
                    <a:pt x="2158" y="918"/>
                  </a:lnTo>
                  <a:lnTo>
                    <a:pt x="2178" y="940"/>
                  </a:lnTo>
                  <a:lnTo>
                    <a:pt x="2200" y="962"/>
                  </a:lnTo>
                  <a:lnTo>
                    <a:pt x="2200" y="962"/>
                  </a:lnTo>
                  <a:lnTo>
                    <a:pt x="2218" y="980"/>
                  </a:lnTo>
                  <a:lnTo>
                    <a:pt x="2226" y="988"/>
                  </a:lnTo>
                  <a:lnTo>
                    <a:pt x="2232" y="1000"/>
                  </a:lnTo>
                  <a:lnTo>
                    <a:pt x="2232" y="1000"/>
                  </a:lnTo>
                  <a:lnTo>
                    <a:pt x="2150" y="956"/>
                  </a:lnTo>
                  <a:lnTo>
                    <a:pt x="2066" y="914"/>
                  </a:lnTo>
                  <a:lnTo>
                    <a:pt x="1984" y="872"/>
                  </a:lnTo>
                  <a:lnTo>
                    <a:pt x="1940" y="854"/>
                  </a:lnTo>
                  <a:lnTo>
                    <a:pt x="1898" y="836"/>
                  </a:lnTo>
                  <a:lnTo>
                    <a:pt x="1898" y="836"/>
                  </a:lnTo>
                  <a:lnTo>
                    <a:pt x="1860" y="822"/>
                  </a:lnTo>
                  <a:lnTo>
                    <a:pt x="1822" y="810"/>
                  </a:lnTo>
                  <a:lnTo>
                    <a:pt x="1784" y="800"/>
                  </a:lnTo>
                  <a:lnTo>
                    <a:pt x="1748" y="790"/>
                  </a:lnTo>
                  <a:lnTo>
                    <a:pt x="1710" y="784"/>
                  </a:lnTo>
                  <a:lnTo>
                    <a:pt x="1672" y="780"/>
                  </a:lnTo>
                  <a:lnTo>
                    <a:pt x="1634" y="776"/>
                  </a:lnTo>
                  <a:lnTo>
                    <a:pt x="1598" y="776"/>
                  </a:lnTo>
                  <a:lnTo>
                    <a:pt x="1560" y="776"/>
                  </a:lnTo>
                  <a:lnTo>
                    <a:pt x="1522" y="780"/>
                  </a:lnTo>
                  <a:lnTo>
                    <a:pt x="1484" y="784"/>
                  </a:lnTo>
                  <a:lnTo>
                    <a:pt x="1448" y="790"/>
                  </a:lnTo>
                  <a:lnTo>
                    <a:pt x="1410" y="800"/>
                  </a:lnTo>
                  <a:lnTo>
                    <a:pt x="1372" y="810"/>
                  </a:lnTo>
                  <a:lnTo>
                    <a:pt x="1334" y="822"/>
                  </a:lnTo>
                  <a:lnTo>
                    <a:pt x="1298" y="836"/>
                  </a:lnTo>
                  <a:lnTo>
                    <a:pt x="1298" y="836"/>
                  </a:lnTo>
                  <a:lnTo>
                    <a:pt x="1242" y="860"/>
                  </a:lnTo>
                  <a:lnTo>
                    <a:pt x="1188" y="886"/>
                  </a:lnTo>
                  <a:lnTo>
                    <a:pt x="1136" y="912"/>
                  </a:lnTo>
                  <a:lnTo>
                    <a:pt x="1082" y="942"/>
                  </a:lnTo>
                  <a:lnTo>
                    <a:pt x="980" y="1000"/>
                  </a:lnTo>
                  <a:lnTo>
                    <a:pt x="876" y="1062"/>
                  </a:lnTo>
                  <a:lnTo>
                    <a:pt x="876" y="1062"/>
                  </a:lnTo>
                  <a:lnTo>
                    <a:pt x="830" y="1088"/>
                  </a:lnTo>
                  <a:lnTo>
                    <a:pt x="782" y="1108"/>
                  </a:lnTo>
                  <a:lnTo>
                    <a:pt x="732" y="1126"/>
                  </a:lnTo>
                  <a:lnTo>
                    <a:pt x="684" y="1138"/>
                  </a:lnTo>
                  <a:lnTo>
                    <a:pt x="634" y="1146"/>
                  </a:lnTo>
                  <a:lnTo>
                    <a:pt x="584" y="1150"/>
                  </a:lnTo>
                  <a:lnTo>
                    <a:pt x="534" y="1148"/>
                  </a:lnTo>
                  <a:lnTo>
                    <a:pt x="486" y="1144"/>
                  </a:lnTo>
                  <a:lnTo>
                    <a:pt x="438" y="1134"/>
                  </a:lnTo>
                  <a:lnTo>
                    <a:pt x="390" y="1120"/>
                  </a:lnTo>
                  <a:lnTo>
                    <a:pt x="344" y="1102"/>
                  </a:lnTo>
                  <a:lnTo>
                    <a:pt x="300" y="1080"/>
                  </a:lnTo>
                  <a:lnTo>
                    <a:pt x="256" y="1054"/>
                  </a:lnTo>
                  <a:lnTo>
                    <a:pt x="216" y="1022"/>
                  </a:lnTo>
                  <a:lnTo>
                    <a:pt x="176" y="988"/>
                  </a:lnTo>
                  <a:lnTo>
                    <a:pt x="138" y="950"/>
                  </a:lnTo>
                  <a:lnTo>
                    <a:pt x="138" y="950"/>
                  </a:lnTo>
                  <a:lnTo>
                    <a:pt x="118" y="924"/>
                  </a:lnTo>
                  <a:lnTo>
                    <a:pt x="100" y="900"/>
                  </a:lnTo>
                  <a:lnTo>
                    <a:pt x="82" y="874"/>
                  </a:lnTo>
                  <a:lnTo>
                    <a:pt x="66" y="846"/>
                  </a:lnTo>
                  <a:lnTo>
                    <a:pt x="52" y="820"/>
                  </a:lnTo>
                  <a:lnTo>
                    <a:pt x="40" y="792"/>
                  </a:lnTo>
                  <a:lnTo>
                    <a:pt x="30" y="764"/>
                  </a:lnTo>
                  <a:lnTo>
                    <a:pt x="20" y="736"/>
                  </a:lnTo>
                  <a:lnTo>
                    <a:pt x="12" y="706"/>
                  </a:lnTo>
                  <a:lnTo>
                    <a:pt x="8" y="678"/>
                  </a:lnTo>
                  <a:lnTo>
                    <a:pt x="4" y="648"/>
                  </a:lnTo>
                  <a:lnTo>
                    <a:pt x="0" y="616"/>
                  </a:lnTo>
                  <a:lnTo>
                    <a:pt x="0" y="586"/>
                  </a:lnTo>
                  <a:lnTo>
                    <a:pt x="2" y="554"/>
                  </a:lnTo>
                  <a:lnTo>
                    <a:pt x="4" y="522"/>
                  </a:lnTo>
                  <a:lnTo>
                    <a:pt x="8" y="490"/>
                  </a:lnTo>
                  <a:lnTo>
                    <a:pt x="8" y="490"/>
                  </a:lnTo>
                  <a:lnTo>
                    <a:pt x="16" y="452"/>
                  </a:lnTo>
                  <a:lnTo>
                    <a:pt x="26" y="416"/>
                  </a:lnTo>
                  <a:lnTo>
                    <a:pt x="36" y="380"/>
                  </a:lnTo>
                  <a:lnTo>
                    <a:pt x="50" y="348"/>
                  </a:lnTo>
                  <a:lnTo>
                    <a:pt x="66" y="316"/>
                  </a:lnTo>
                  <a:lnTo>
                    <a:pt x="82" y="284"/>
                  </a:lnTo>
                  <a:lnTo>
                    <a:pt x="102" y="256"/>
                  </a:lnTo>
                  <a:lnTo>
                    <a:pt x="122" y="228"/>
                  </a:lnTo>
                  <a:lnTo>
                    <a:pt x="144" y="200"/>
                  </a:lnTo>
                  <a:lnTo>
                    <a:pt x="168" y="176"/>
                  </a:lnTo>
                  <a:lnTo>
                    <a:pt x="194" y="152"/>
                  </a:lnTo>
                  <a:lnTo>
                    <a:pt x="222" y="130"/>
                  </a:lnTo>
                  <a:lnTo>
                    <a:pt x="252" y="108"/>
                  </a:lnTo>
                  <a:lnTo>
                    <a:pt x="282" y="88"/>
                  </a:lnTo>
                  <a:lnTo>
                    <a:pt x="314" y="68"/>
                  </a:lnTo>
                  <a:lnTo>
                    <a:pt x="348" y="52"/>
                  </a:lnTo>
                  <a:lnTo>
                    <a:pt x="348" y="52"/>
                  </a:lnTo>
                  <a:lnTo>
                    <a:pt x="384" y="34"/>
                  </a:lnTo>
                  <a:lnTo>
                    <a:pt x="384" y="34"/>
                  </a:lnTo>
                  <a:lnTo>
                    <a:pt x="408" y="26"/>
                  </a:lnTo>
                  <a:lnTo>
                    <a:pt x="432" y="18"/>
                  </a:lnTo>
                  <a:lnTo>
                    <a:pt x="458" y="12"/>
                  </a:lnTo>
                  <a:lnTo>
                    <a:pt x="482" y="8"/>
                  </a:lnTo>
                  <a:lnTo>
                    <a:pt x="534" y="2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618" y="0"/>
                  </a:lnTo>
                  <a:lnTo>
                    <a:pt x="652" y="4"/>
                  </a:lnTo>
                  <a:lnTo>
                    <a:pt x="684" y="8"/>
                  </a:lnTo>
                  <a:lnTo>
                    <a:pt x="716" y="16"/>
                  </a:lnTo>
                  <a:lnTo>
                    <a:pt x="748" y="24"/>
                  </a:lnTo>
                  <a:lnTo>
                    <a:pt x="780" y="34"/>
                  </a:lnTo>
                  <a:lnTo>
                    <a:pt x="810" y="48"/>
                  </a:lnTo>
                  <a:lnTo>
                    <a:pt x="838" y="62"/>
                  </a:lnTo>
                  <a:lnTo>
                    <a:pt x="838" y="62"/>
                  </a:lnTo>
                  <a:lnTo>
                    <a:pt x="994" y="150"/>
                  </a:lnTo>
                  <a:lnTo>
                    <a:pt x="1152" y="236"/>
                  </a:lnTo>
                  <a:lnTo>
                    <a:pt x="1152" y="236"/>
                  </a:lnTo>
                  <a:lnTo>
                    <a:pt x="1204" y="260"/>
                  </a:lnTo>
                  <a:lnTo>
                    <a:pt x="1260" y="282"/>
                  </a:lnTo>
                  <a:lnTo>
                    <a:pt x="1314" y="302"/>
                  </a:lnTo>
                  <a:lnTo>
                    <a:pt x="1370" y="320"/>
                  </a:lnTo>
                  <a:lnTo>
                    <a:pt x="1426" y="334"/>
                  </a:lnTo>
                  <a:lnTo>
                    <a:pt x="1484" y="344"/>
                  </a:lnTo>
                  <a:lnTo>
                    <a:pt x="1512" y="346"/>
                  </a:lnTo>
                  <a:lnTo>
                    <a:pt x="1542" y="348"/>
                  </a:lnTo>
                  <a:lnTo>
                    <a:pt x="1572" y="348"/>
                  </a:lnTo>
                  <a:lnTo>
                    <a:pt x="1602" y="348"/>
                  </a:lnTo>
                  <a:lnTo>
                    <a:pt x="1602" y="348"/>
                  </a:lnTo>
                  <a:lnTo>
                    <a:pt x="1642" y="346"/>
                  </a:lnTo>
                  <a:lnTo>
                    <a:pt x="1682" y="340"/>
                  </a:lnTo>
                  <a:lnTo>
                    <a:pt x="1722" y="332"/>
                  </a:lnTo>
                  <a:lnTo>
                    <a:pt x="1760" y="324"/>
                  </a:lnTo>
                  <a:lnTo>
                    <a:pt x="1798" y="314"/>
                  </a:lnTo>
                  <a:lnTo>
                    <a:pt x="1836" y="300"/>
                  </a:lnTo>
                  <a:lnTo>
                    <a:pt x="1874" y="286"/>
                  </a:lnTo>
                  <a:lnTo>
                    <a:pt x="1912" y="270"/>
                  </a:lnTo>
                  <a:lnTo>
                    <a:pt x="1912" y="270"/>
                  </a:lnTo>
                  <a:lnTo>
                    <a:pt x="1956" y="248"/>
                  </a:lnTo>
                  <a:lnTo>
                    <a:pt x="1980" y="240"/>
                  </a:lnTo>
                  <a:lnTo>
                    <a:pt x="1992" y="238"/>
                  </a:lnTo>
                  <a:lnTo>
                    <a:pt x="2006" y="236"/>
                  </a:lnTo>
                  <a:lnTo>
                    <a:pt x="2006" y="236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1503647" y="1574029"/>
              <a:ext cx="2364192" cy="2650032"/>
            </a:xfrm>
            <a:custGeom>
              <a:avLst/>
              <a:gdLst>
                <a:gd name="T0" fmla="*/ 686 w 1770"/>
                <a:gd name="T1" fmla="*/ 1942 h 1984"/>
                <a:gd name="T2" fmla="*/ 454 w 1770"/>
                <a:gd name="T3" fmla="*/ 1814 h 1984"/>
                <a:gd name="T4" fmla="*/ 338 w 1770"/>
                <a:gd name="T5" fmla="*/ 1766 h 1984"/>
                <a:gd name="T6" fmla="*/ 214 w 1770"/>
                <a:gd name="T7" fmla="*/ 1750 h 1984"/>
                <a:gd name="T8" fmla="*/ 128 w 1770"/>
                <a:gd name="T9" fmla="*/ 1754 h 1984"/>
                <a:gd name="T10" fmla="*/ 16 w 1770"/>
                <a:gd name="T11" fmla="*/ 1778 h 1984"/>
                <a:gd name="T12" fmla="*/ 4 w 1770"/>
                <a:gd name="T13" fmla="*/ 1778 h 1984"/>
                <a:gd name="T14" fmla="*/ 84 w 1770"/>
                <a:gd name="T15" fmla="*/ 1726 h 1984"/>
                <a:gd name="T16" fmla="*/ 286 w 1770"/>
                <a:gd name="T17" fmla="*/ 1592 h 1984"/>
                <a:gd name="T18" fmla="*/ 354 w 1770"/>
                <a:gd name="T19" fmla="*/ 1536 h 1984"/>
                <a:gd name="T20" fmla="*/ 434 w 1770"/>
                <a:gd name="T21" fmla="*/ 1456 h 1984"/>
                <a:gd name="T22" fmla="*/ 500 w 1770"/>
                <a:gd name="T23" fmla="*/ 1366 h 1984"/>
                <a:gd name="T24" fmla="*/ 552 w 1770"/>
                <a:gd name="T25" fmla="*/ 1268 h 1984"/>
                <a:gd name="T26" fmla="*/ 588 w 1770"/>
                <a:gd name="T27" fmla="*/ 1162 h 1984"/>
                <a:gd name="T28" fmla="*/ 612 w 1770"/>
                <a:gd name="T29" fmla="*/ 1048 h 1984"/>
                <a:gd name="T30" fmla="*/ 624 w 1770"/>
                <a:gd name="T31" fmla="*/ 938 h 1984"/>
                <a:gd name="T32" fmla="*/ 632 w 1770"/>
                <a:gd name="T33" fmla="*/ 714 h 1984"/>
                <a:gd name="T34" fmla="*/ 630 w 1770"/>
                <a:gd name="T35" fmla="*/ 550 h 1984"/>
                <a:gd name="T36" fmla="*/ 656 w 1770"/>
                <a:gd name="T37" fmla="*/ 402 h 1984"/>
                <a:gd name="T38" fmla="*/ 718 w 1770"/>
                <a:gd name="T39" fmla="*/ 266 h 1984"/>
                <a:gd name="T40" fmla="*/ 766 w 1770"/>
                <a:gd name="T41" fmla="*/ 198 h 1984"/>
                <a:gd name="T42" fmla="*/ 830 w 1770"/>
                <a:gd name="T43" fmla="*/ 134 h 1984"/>
                <a:gd name="T44" fmla="*/ 902 w 1770"/>
                <a:gd name="T45" fmla="*/ 82 h 1984"/>
                <a:gd name="T46" fmla="*/ 980 w 1770"/>
                <a:gd name="T47" fmla="*/ 44 h 1984"/>
                <a:gd name="T48" fmla="*/ 1062 w 1770"/>
                <a:gd name="T49" fmla="*/ 16 h 1984"/>
                <a:gd name="T50" fmla="*/ 1148 w 1770"/>
                <a:gd name="T51" fmla="*/ 2 h 1984"/>
                <a:gd name="T52" fmla="*/ 1234 w 1770"/>
                <a:gd name="T53" fmla="*/ 0 h 1984"/>
                <a:gd name="T54" fmla="*/ 1320 w 1770"/>
                <a:gd name="T55" fmla="*/ 12 h 1984"/>
                <a:gd name="T56" fmla="*/ 1404 w 1770"/>
                <a:gd name="T57" fmla="*/ 36 h 1984"/>
                <a:gd name="T58" fmla="*/ 1484 w 1770"/>
                <a:gd name="T59" fmla="*/ 74 h 1984"/>
                <a:gd name="T60" fmla="*/ 1558 w 1770"/>
                <a:gd name="T61" fmla="*/ 126 h 1984"/>
                <a:gd name="T62" fmla="*/ 1606 w 1770"/>
                <a:gd name="T63" fmla="*/ 170 h 1984"/>
                <a:gd name="T64" fmla="*/ 1670 w 1770"/>
                <a:gd name="T65" fmla="*/ 246 h 1984"/>
                <a:gd name="T66" fmla="*/ 1718 w 1770"/>
                <a:gd name="T67" fmla="*/ 330 h 1984"/>
                <a:gd name="T68" fmla="*/ 1750 w 1770"/>
                <a:gd name="T69" fmla="*/ 420 h 1984"/>
                <a:gd name="T70" fmla="*/ 1768 w 1770"/>
                <a:gd name="T71" fmla="*/ 516 h 1984"/>
                <a:gd name="T72" fmla="*/ 1768 w 1770"/>
                <a:gd name="T73" fmla="*/ 618 h 1984"/>
                <a:gd name="T74" fmla="*/ 1750 w 1770"/>
                <a:gd name="T75" fmla="*/ 714 h 1984"/>
                <a:gd name="T76" fmla="*/ 1718 w 1770"/>
                <a:gd name="T77" fmla="*/ 806 h 1984"/>
                <a:gd name="T78" fmla="*/ 1668 w 1770"/>
                <a:gd name="T79" fmla="*/ 894 h 1984"/>
                <a:gd name="T80" fmla="*/ 1570 w 1770"/>
                <a:gd name="T81" fmla="*/ 1002 h 1984"/>
                <a:gd name="T82" fmla="*/ 1446 w 1770"/>
                <a:gd name="T83" fmla="*/ 1086 h 1984"/>
                <a:gd name="T84" fmla="*/ 1322 w 1770"/>
                <a:gd name="T85" fmla="*/ 1156 h 1984"/>
                <a:gd name="T86" fmla="*/ 1200 w 1770"/>
                <a:gd name="T87" fmla="*/ 1234 h 1984"/>
                <a:gd name="T88" fmla="*/ 1174 w 1770"/>
                <a:gd name="T89" fmla="*/ 1260 h 1984"/>
                <a:gd name="T90" fmla="*/ 1054 w 1770"/>
                <a:gd name="T91" fmla="*/ 1350 h 1984"/>
                <a:gd name="T92" fmla="*/ 974 w 1770"/>
                <a:gd name="T93" fmla="*/ 1428 h 1984"/>
                <a:gd name="T94" fmla="*/ 928 w 1770"/>
                <a:gd name="T95" fmla="*/ 1484 h 1984"/>
                <a:gd name="T96" fmla="*/ 870 w 1770"/>
                <a:gd name="T97" fmla="*/ 1574 h 1984"/>
                <a:gd name="T98" fmla="*/ 828 w 1770"/>
                <a:gd name="T99" fmla="*/ 1672 h 1984"/>
                <a:gd name="T100" fmla="*/ 802 w 1770"/>
                <a:gd name="T101" fmla="*/ 1764 h 1984"/>
                <a:gd name="T102" fmla="*/ 774 w 1770"/>
                <a:gd name="T103" fmla="*/ 1940 h 1984"/>
                <a:gd name="T104" fmla="*/ 768 w 1770"/>
                <a:gd name="T105" fmla="*/ 1974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0" h="1984">
                  <a:moveTo>
                    <a:pt x="762" y="1984"/>
                  </a:moveTo>
                  <a:lnTo>
                    <a:pt x="762" y="1984"/>
                  </a:lnTo>
                  <a:lnTo>
                    <a:pt x="686" y="1942"/>
                  </a:lnTo>
                  <a:lnTo>
                    <a:pt x="608" y="1900"/>
                  </a:lnTo>
                  <a:lnTo>
                    <a:pt x="454" y="1814"/>
                  </a:lnTo>
                  <a:lnTo>
                    <a:pt x="454" y="1814"/>
                  </a:lnTo>
                  <a:lnTo>
                    <a:pt x="416" y="1794"/>
                  </a:lnTo>
                  <a:lnTo>
                    <a:pt x="378" y="1780"/>
                  </a:lnTo>
                  <a:lnTo>
                    <a:pt x="338" y="1766"/>
                  </a:lnTo>
                  <a:lnTo>
                    <a:pt x="298" y="1758"/>
                  </a:lnTo>
                  <a:lnTo>
                    <a:pt x="256" y="1752"/>
                  </a:lnTo>
                  <a:lnTo>
                    <a:pt x="214" y="1750"/>
                  </a:lnTo>
                  <a:lnTo>
                    <a:pt x="172" y="1750"/>
                  </a:lnTo>
                  <a:lnTo>
                    <a:pt x="128" y="1754"/>
                  </a:lnTo>
                  <a:lnTo>
                    <a:pt x="128" y="1754"/>
                  </a:lnTo>
                  <a:lnTo>
                    <a:pt x="72" y="1762"/>
                  </a:lnTo>
                  <a:lnTo>
                    <a:pt x="44" y="1770"/>
                  </a:lnTo>
                  <a:lnTo>
                    <a:pt x="16" y="1778"/>
                  </a:lnTo>
                  <a:lnTo>
                    <a:pt x="16" y="1778"/>
                  </a:lnTo>
                  <a:lnTo>
                    <a:pt x="8" y="1780"/>
                  </a:lnTo>
                  <a:lnTo>
                    <a:pt x="4" y="1778"/>
                  </a:lnTo>
                  <a:lnTo>
                    <a:pt x="0" y="1776"/>
                  </a:lnTo>
                  <a:lnTo>
                    <a:pt x="0" y="1776"/>
                  </a:lnTo>
                  <a:lnTo>
                    <a:pt x="84" y="1726"/>
                  </a:lnTo>
                  <a:lnTo>
                    <a:pt x="166" y="1676"/>
                  </a:lnTo>
                  <a:lnTo>
                    <a:pt x="246" y="1620"/>
                  </a:lnTo>
                  <a:lnTo>
                    <a:pt x="286" y="1592"/>
                  </a:lnTo>
                  <a:lnTo>
                    <a:pt x="324" y="1562"/>
                  </a:lnTo>
                  <a:lnTo>
                    <a:pt x="324" y="1562"/>
                  </a:lnTo>
                  <a:lnTo>
                    <a:pt x="354" y="1536"/>
                  </a:lnTo>
                  <a:lnTo>
                    <a:pt x="382" y="1510"/>
                  </a:lnTo>
                  <a:lnTo>
                    <a:pt x="410" y="1484"/>
                  </a:lnTo>
                  <a:lnTo>
                    <a:pt x="434" y="1456"/>
                  </a:lnTo>
                  <a:lnTo>
                    <a:pt x="458" y="1426"/>
                  </a:lnTo>
                  <a:lnTo>
                    <a:pt x="480" y="1396"/>
                  </a:lnTo>
                  <a:lnTo>
                    <a:pt x="500" y="1366"/>
                  </a:lnTo>
                  <a:lnTo>
                    <a:pt x="518" y="1334"/>
                  </a:lnTo>
                  <a:lnTo>
                    <a:pt x="536" y="1302"/>
                  </a:lnTo>
                  <a:lnTo>
                    <a:pt x="552" y="1268"/>
                  </a:lnTo>
                  <a:lnTo>
                    <a:pt x="566" y="1234"/>
                  </a:lnTo>
                  <a:lnTo>
                    <a:pt x="578" y="1198"/>
                  </a:lnTo>
                  <a:lnTo>
                    <a:pt x="588" y="1162"/>
                  </a:lnTo>
                  <a:lnTo>
                    <a:pt x="598" y="1124"/>
                  </a:lnTo>
                  <a:lnTo>
                    <a:pt x="606" y="1088"/>
                  </a:lnTo>
                  <a:lnTo>
                    <a:pt x="612" y="1048"/>
                  </a:lnTo>
                  <a:lnTo>
                    <a:pt x="612" y="1048"/>
                  </a:lnTo>
                  <a:lnTo>
                    <a:pt x="620" y="992"/>
                  </a:lnTo>
                  <a:lnTo>
                    <a:pt x="624" y="938"/>
                  </a:lnTo>
                  <a:lnTo>
                    <a:pt x="628" y="882"/>
                  </a:lnTo>
                  <a:lnTo>
                    <a:pt x="630" y="826"/>
                  </a:lnTo>
                  <a:lnTo>
                    <a:pt x="632" y="714"/>
                  </a:lnTo>
                  <a:lnTo>
                    <a:pt x="630" y="602"/>
                  </a:lnTo>
                  <a:lnTo>
                    <a:pt x="630" y="602"/>
                  </a:lnTo>
                  <a:lnTo>
                    <a:pt x="630" y="550"/>
                  </a:lnTo>
                  <a:lnTo>
                    <a:pt x="634" y="500"/>
                  </a:lnTo>
                  <a:lnTo>
                    <a:pt x="644" y="450"/>
                  </a:lnTo>
                  <a:lnTo>
                    <a:pt x="656" y="402"/>
                  </a:lnTo>
                  <a:lnTo>
                    <a:pt x="672" y="356"/>
                  </a:lnTo>
                  <a:lnTo>
                    <a:pt x="692" y="310"/>
                  </a:lnTo>
                  <a:lnTo>
                    <a:pt x="718" y="266"/>
                  </a:lnTo>
                  <a:lnTo>
                    <a:pt x="748" y="222"/>
                  </a:lnTo>
                  <a:lnTo>
                    <a:pt x="748" y="222"/>
                  </a:lnTo>
                  <a:lnTo>
                    <a:pt x="766" y="198"/>
                  </a:lnTo>
                  <a:lnTo>
                    <a:pt x="788" y="176"/>
                  </a:lnTo>
                  <a:lnTo>
                    <a:pt x="808" y="154"/>
                  </a:lnTo>
                  <a:lnTo>
                    <a:pt x="830" y="134"/>
                  </a:lnTo>
                  <a:lnTo>
                    <a:pt x="854" y="116"/>
                  </a:lnTo>
                  <a:lnTo>
                    <a:pt x="878" y="98"/>
                  </a:lnTo>
                  <a:lnTo>
                    <a:pt x="902" y="82"/>
                  </a:lnTo>
                  <a:lnTo>
                    <a:pt x="928" y="68"/>
                  </a:lnTo>
                  <a:lnTo>
                    <a:pt x="954" y="56"/>
                  </a:lnTo>
                  <a:lnTo>
                    <a:pt x="980" y="44"/>
                  </a:lnTo>
                  <a:lnTo>
                    <a:pt x="1008" y="32"/>
                  </a:lnTo>
                  <a:lnTo>
                    <a:pt x="1034" y="24"/>
                  </a:lnTo>
                  <a:lnTo>
                    <a:pt x="1062" y="16"/>
                  </a:lnTo>
                  <a:lnTo>
                    <a:pt x="1090" y="10"/>
                  </a:lnTo>
                  <a:lnTo>
                    <a:pt x="1118" y="6"/>
                  </a:lnTo>
                  <a:lnTo>
                    <a:pt x="1148" y="2"/>
                  </a:lnTo>
                  <a:lnTo>
                    <a:pt x="1176" y="0"/>
                  </a:lnTo>
                  <a:lnTo>
                    <a:pt x="1206" y="0"/>
                  </a:lnTo>
                  <a:lnTo>
                    <a:pt x="1234" y="0"/>
                  </a:lnTo>
                  <a:lnTo>
                    <a:pt x="1262" y="2"/>
                  </a:lnTo>
                  <a:lnTo>
                    <a:pt x="1292" y="6"/>
                  </a:lnTo>
                  <a:lnTo>
                    <a:pt x="1320" y="12"/>
                  </a:lnTo>
                  <a:lnTo>
                    <a:pt x="1348" y="18"/>
                  </a:lnTo>
                  <a:lnTo>
                    <a:pt x="1376" y="26"/>
                  </a:lnTo>
                  <a:lnTo>
                    <a:pt x="1404" y="36"/>
                  </a:lnTo>
                  <a:lnTo>
                    <a:pt x="1430" y="48"/>
                  </a:lnTo>
                  <a:lnTo>
                    <a:pt x="1458" y="60"/>
                  </a:lnTo>
                  <a:lnTo>
                    <a:pt x="1484" y="74"/>
                  </a:lnTo>
                  <a:lnTo>
                    <a:pt x="1508" y="90"/>
                  </a:lnTo>
                  <a:lnTo>
                    <a:pt x="1534" y="106"/>
                  </a:lnTo>
                  <a:lnTo>
                    <a:pt x="1558" y="126"/>
                  </a:lnTo>
                  <a:lnTo>
                    <a:pt x="1580" y="146"/>
                  </a:lnTo>
                  <a:lnTo>
                    <a:pt x="1580" y="146"/>
                  </a:lnTo>
                  <a:lnTo>
                    <a:pt x="1606" y="170"/>
                  </a:lnTo>
                  <a:lnTo>
                    <a:pt x="1630" y="194"/>
                  </a:lnTo>
                  <a:lnTo>
                    <a:pt x="1650" y="220"/>
                  </a:lnTo>
                  <a:lnTo>
                    <a:pt x="1670" y="246"/>
                  </a:lnTo>
                  <a:lnTo>
                    <a:pt x="1688" y="274"/>
                  </a:lnTo>
                  <a:lnTo>
                    <a:pt x="1704" y="302"/>
                  </a:lnTo>
                  <a:lnTo>
                    <a:pt x="1718" y="330"/>
                  </a:lnTo>
                  <a:lnTo>
                    <a:pt x="1730" y="360"/>
                  </a:lnTo>
                  <a:lnTo>
                    <a:pt x="1742" y="390"/>
                  </a:lnTo>
                  <a:lnTo>
                    <a:pt x="1750" y="420"/>
                  </a:lnTo>
                  <a:lnTo>
                    <a:pt x="1758" y="452"/>
                  </a:lnTo>
                  <a:lnTo>
                    <a:pt x="1764" y="484"/>
                  </a:lnTo>
                  <a:lnTo>
                    <a:pt x="1768" y="516"/>
                  </a:lnTo>
                  <a:lnTo>
                    <a:pt x="1770" y="550"/>
                  </a:lnTo>
                  <a:lnTo>
                    <a:pt x="1770" y="584"/>
                  </a:lnTo>
                  <a:lnTo>
                    <a:pt x="1768" y="618"/>
                  </a:lnTo>
                  <a:lnTo>
                    <a:pt x="1768" y="618"/>
                  </a:lnTo>
                  <a:lnTo>
                    <a:pt x="1760" y="666"/>
                  </a:lnTo>
                  <a:lnTo>
                    <a:pt x="1750" y="714"/>
                  </a:lnTo>
                  <a:lnTo>
                    <a:pt x="1736" y="760"/>
                  </a:lnTo>
                  <a:lnTo>
                    <a:pt x="1728" y="784"/>
                  </a:lnTo>
                  <a:lnTo>
                    <a:pt x="1718" y="806"/>
                  </a:lnTo>
                  <a:lnTo>
                    <a:pt x="1718" y="806"/>
                  </a:lnTo>
                  <a:lnTo>
                    <a:pt x="1694" y="852"/>
                  </a:lnTo>
                  <a:lnTo>
                    <a:pt x="1668" y="894"/>
                  </a:lnTo>
                  <a:lnTo>
                    <a:pt x="1638" y="932"/>
                  </a:lnTo>
                  <a:lnTo>
                    <a:pt x="1604" y="968"/>
                  </a:lnTo>
                  <a:lnTo>
                    <a:pt x="1570" y="1002"/>
                  </a:lnTo>
                  <a:lnTo>
                    <a:pt x="1530" y="1032"/>
                  </a:lnTo>
                  <a:lnTo>
                    <a:pt x="1490" y="1060"/>
                  </a:lnTo>
                  <a:lnTo>
                    <a:pt x="1446" y="1086"/>
                  </a:lnTo>
                  <a:lnTo>
                    <a:pt x="1446" y="1086"/>
                  </a:lnTo>
                  <a:lnTo>
                    <a:pt x="1384" y="1122"/>
                  </a:lnTo>
                  <a:lnTo>
                    <a:pt x="1322" y="1156"/>
                  </a:lnTo>
                  <a:lnTo>
                    <a:pt x="1260" y="1194"/>
                  </a:lnTo>
                  <a:lnTo>
                    <a:pt x="1200" y="1234"/>
                  </a:lnTo>
                  <a:lnTo>
                    <a:pt x="1200" y="1234"/>
                  </a:lnTo>
                  <a:lnTo>
                    <a:pt x="1196" y="1244"/>
                  </a:lnTo>
                  <a:lnTo>
                    <a:pt x="1190" y="1250"/>
                  </a:lnTo>
                  <a:lnTo>
                    <a:pt x="1174" y="1260"/>
                  </a:lnTo>
                  <a:lnTo>
                    <a:pt x="1174" y="1260"/>
                  </a:lnTo>
                  <a:lnTo>
                    <a:pt x="1114" y="1304"/>
                  </a:lnTo>
                  <a:lnTo>
                    <a:pt x="1054" y="1350"/>
                  </a:lnTo>
                  <a:lnTo>
                    <a:pt x="1026" y="1376"/>
                  </a:lnTo>
                  <a:lnTo>
                    <a:pt x="1000" y="1402"/>
                  </a:lnTo>
                  <a:lnTo>
                    <a:pt x="974" y="1428"/>
                  </a:lnTo>
                  <a:lnTo>
                    <a:pt x="950" y="1456"/>
                  </a:lnTo>
                  <a:lnTo>
                    <a:pt x="950" y="1456"/>
                  </a:lnTo>
                  <a:lnTo>
                    <a:pt x="928" y="1484"/>
                  </a:lnTo>
                  <a:lnTo>
                    <a:pt x="906" y="1514"/>
                  </a:lnTo>
                  <a:lnTo>
                    <a:pt x="888" y="1544"/>
                  </a:lnTo>
                  <a:lnTo>
                    <a:pt x="870" y="1574"/>
                  </a:lnTo>
                  <a:lnTo>
                    <a:pt x="854" y="1606"/>
                  </a:lnTo>
                  <a:lnTo>
                    <a:pt x="840" y="1638"/>
                  </a:lnTo>
                  <a:lnTo>
                    <a:pt x="828" y="1672"/>
                  </a:lnTo>
                  <a:lnTo>
                    <a:pt x="818" y="1706"/>
                  </a:lnTo>
                  <a:lnTo>
                    <a:pt x="818" y="1706"/>
                  </a:lnTo>
                  <a:lnTo>
                    <a:pt x="802" y="1764"/>
                  </a:lnTo>
                  <a:lnTo>
                    <a:pt x="790" y="1822"/>
                  </a:lnTo>
                  <a:lnTo>
                    <a:pt x="782" y="1882"/>
                  </a:lnTo>
                  <a:lnTo>
                    <a:pt x="774" y="1940"/>
                  </a:lnTo>
                  <a:lnTo>
                    <a:pt x="774" y="1940"/>
                  </a:lnTo>
                  <a:lnTo>
                    <a:pt x="772" y="1962"/>
                  </a:lnTo>
                  <a:lnTo>
                    <a:pt x="768" y="1974"/>
                  </a:lnTo>
                  <a:lnTo>
                    <a:pt x="762" y="1984"/>
                  </a:lnTo>
                  <a:lnTo>
                    <a:pt x="762" y="1984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47"/>
            <p:cNvSpPr/>
            <p:nvPr/>
          </p:nvSpPr>
          <p:spPr bwMode="auto">
            <a:xfrm>
              <a:off x="2521451" y="3222285"/>
              <a:ext cx="1162060" cy="1156718"/>
            </a:xfrm>
            <a:custGeom>
              <a:avLst/>
              <a:gdLst>
                <a:gd name="T0" fmla="*/ 0 w 870"/>
                <a:gd name="T1" fmla="*/ 750 h 866"/>
                <a:gd name="T2" fmla="*/ 10 w 870"/>
                <a:gd name="T3" fmla="*/ 650 h 866"/>
                <a:gd name="T4" fmla="*/ 26 w 870"/>
                <a:gd name="T5" fmla="*/ 552 h 866"/>
                <a:gd name="T6" fmla="*/ 52 w 870"/>
                <a:gd name="T7" fmla="*/ 460 h 866"/>
                <a:gd name="T8" fmla="*/ 86 w 870"/>
                <a:gd name="T9" fmla="*/ 374 h 866"/>
                <a:gd name="T10" fmla="*/ 130 w 870"/>
                <a:gd name="T11" fmla="*/ 290 h 866"/>
                <a:gd name="T12" fmla="*/ 184 w 870"/>
                <a:gd name="T13" fmla="*/ 212 h 866"/>
                <a:gd name="T14" fmla="*/ 252 w 870"/>
                <a:gd name="T15" fmla="*/ 142 h 866"/>
                <a:gd name="T16" fmla="*/ 330 w 870"/>
                <a:gd name="T17" fmla="*/ 76 h 866"/>
                <a:gd name="T18" fmla="*/ 384 w 870"/>
                <a:gd name="T19" fmla="*/ 36 h 866"/>
                <a:gd name="T20" fmla="*/ 438 w 870"/>
                <a:gd name="T21" fmla="*/ 0 h 866"/>
                <a:gd name="T22" fmla="*/ 490 w 870"/>
                <a:gd name="T23" fmla="*/ 34 h 866"/>
                <a:gd name="T24" fmla="*/ 588 w 870"/>
                <a:gd name="T25" fmla="*/ 106 h 866"/>
                <a:gd name="T26" fmla="*/ 676 w 870"/>
                <a:gd name="T27" fmla="*/ 192 h 866"/>
                <a:gd name="T28" fmla="*/ 732 w 870"/>
                <a:gd name="T29" fmla="*/ 262 h 866"/>
                <a:gd name="T30" fmla="*/ 766 w 870"/>
                <a:gd name="T31" fmla="*/ 316 h 866"/>
                <a:gd name="T32" fmla="*/ 780 w 870"/>
                <a:gd name="T33" fmla="*/ 342 h 866"/>
                <a:gd name="T34" fmla="*/ 814 w 870"/>
                <a:gd name="T35" fmla="*/ 420 h 866"/>
                <a:gd name="T36" fmla="*/ 838 w 870"/>
                <a:gd name="T37" fmla="*/ 502 h 866"/>
                <a:gd name="T38" fmla="*/ 848 w 870"/>
                <a:gd name="T39" fmla="*/ 554 h 866"/>
                <a:gd name="T40" fmla="*/ 866 w 870"/>
                <a:gd name="T41" fmla="*/ 662 h 866"/>
                <a:gd name="T42" fmla="*/ 870 w 870"/>
                <a:gd name="T43" fmla="*/ 716 h 866"/>
                <a:gd name="T44" fmla="*/ 868 w 870"/>
                <a:gd name="T45" fmla="*/ 732 h 866"/>
                <a:gd name="T46" fmla="*/ 860 w 870"/>
                <a:gd name="T47" fmla="*/ 744 h 866"/>
                <a:gd name="T48" fmla="*/ 788 w 870"/>
                <a:gd name="T49" fmla="*/ 778 h 866"/>
                <a:gd name="T50" fmla="*/ 678 w 870"/>
                <a:gd name="T51" fmla="*/ 822 h 866"/>
                <a:gd name="T52" fmla="*/ 602 w 870"/>
                <a:gd name="T53" fmla="*/ 844 h 866"/>
                <a:gd name="T54" fmla="*/ 564 w 870"/>
                <a:gd name="T55" fmla="*/ 852 h 866"/>
                <a:gd name="T56" fmla="*/ 484 w 870"/>
                <a:gd name="T57" fmla="*/ 864 h 866"/>
                <a:gd name="T58" fmla="*/ 404 w 870"/>
                <a:gd name="T59" fmla="*/ 866 h 866"/>
                <a:gd name="T60" fmla="*/ 324 w 870"/>
                <a:gd name="T61" fmla="*/ 858 h 866"/>
                <a:gd name="T62" fmla="*/ 246 w 870"/>
                <a:gd name="T63" fmla="*/ 842 h 866"/>
                <a:gd name="T64" fmla="*/ 182 w 870"/>
                <a:gd name="T65" fmla="*/ 824 h 866"/>
                <a:gd name="T66" fmla="*/ 60 w 870"/>
                <a:gd name="T67" fmla="*/ 778 h 866"/>
                <a:gd name="T68" fmla="*/ 0 w 870"/>
                <a:gd name="T69" fmla="*/ 75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866">
                  <a:moveTo>
                    <a:pt x="0" y="750"/>
                  </a:moveTo>
                  <a:lnTo>
                    <a:pt x="0" y="750"/>
                  </a:lnTo>
                  <a:lnTo>
                    <a:pt x="4" y="698"/>
                  </a:lnTo>
                  <a:lnTo>
                    <a:pt x="10" y="650"/>
                  </a:lnTo>
                  <a:lnTo>
                    <a:pt x="18" y="600"/>
                  </a:lnTo>
                  <a:lnTo>
                    <a:pt x="26" y="552"/>
                  </a:lnTo>
                  <a:lnTo>
                    <a:pt x="38" y="506"/>
                  </a:lnTo>
                  <a:lnTo>
                    <a:pt x="52" y="460"/>
                  </a:lnTo>
                  <a:lnTo>
                    <a:pt x="68" y="416"/>
                  </a:lnTo>
                  <a:lnTo>
                    <a:pt x="86" y="374"/>
                  </a:lnTo>
                  <a:lnTo>
                    <a:pt x="106" y="332"/>
                  </a:lnTo>
                  <a:lnTo>
                    <a:pt x="130" y="290"/>
                  </a:lnTo>
                  <a:lnTo>
                    <a:pt x="156" y="250"/>
                  </a:lnTo>
                  <a:lnTo>
                    <a:pt x="184" y="212"/>
                  </a:lnTo>
                  <a:lnTo>
                    <a:pt x="216" y="176"/>
                  </a:lnTo>
                  <a:lnTo>
                    <a:pt x="252" y="142"/>
                  </a:lnTo>
                  <a:lnTo>
                    <a:pt x="290" y="108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84" y="36"/>
                  </a:lnTo>
                  <a:lnTo>
                    <a:pt x="410" y="18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90" y="34"/>
                  </a:lnTo>
                  <a:lnTo>
                    <a:pt x="542" y="68"/>
                  </a:lnTo>
                  <a:lnTo>
                    <a:pt x="588" y="106"/>
                  </a:lnTo>
                  <a:lnTo>
                    <a:pt x="634" y="148"/>
                  </a:lnTo>
                  <a:lnTo>
                    <a:pt x="676" y="192"/>
                  </a:lnTo>
                  <a:lnTo>
                    <a:pt x="714" y="238"/>
                  </a:lnTo>
                  <a:lnTo>
                    <a:pt x="732" y="262"/>
                  </a:lnTo>
                  <a:lnTo>
                    <a:pt x="750" y="288"/>
                  </a:lnTo>
                  <a:lnTo>
                    <a:pt x="766" y="316"/>
                  </a:lnTo>
                  <a:lnTo>
                    <a:pt x="780" y="342"/>
                  </a:lnTo>
                  <a:lnTo>
                    <a:pt x="780" y="342"/>
                  </a:lnTo>
                  <a:lnTo>
                    <a:pt x="798" y="380"/>
                  </a:lnTo>
                  <a:lnTo>
                    <a:pt x="814" y="420"/>
                  </a:lnTo>
                  <a:lnTo>
                    <a:pt x="826" y="460"/>
                  </a:lnTo>
                  <a:lnTo>
                    <a:pt x="838" y="502"/>
                  </a:lnTo>
                  <a:lnTo>
                    <a:pt x="838" y="502"/>
                  </a:lnTo>
                  <a:lnTo>
                    <a:pt x="848" y="554"/>
                  </a:lnTo>
                  <a:lnTo>
                    <a:pt x="858" y="608"/>
                  </a:lnTo>
                  <a:lnTo>
                    <a:pt x="866" y="662"/>
                  </a:lnTo>
                  <a:lnTo>
                    <a:pt x="870" y="716"/>
                  </a:lnTo>
                  <a:lnTo>
                    <a:pt x="870" y="716"/>
                  </a:lnTo>
                  <a:lnTo>
                    <a:pt x="870" y="724"/>
                  </a:lnTo>
                  <a:lnTo>
                    <a:pt x="868" y="732"/>
                  </a:lnTo>
                  <a:lnTo>
                    <a:pt x="864" y="738"/>
                  </a:lnTo>
                  <a:lnTo>
                    <a:pt x="860" y="744"/>
                  </a:lnTo>
                  <a:lnTo>
                    <a:pt x="860" y="744"/>
                  </a:lnTo>
                  <a:lnTo>
                    <a:pt x="788" y="778"/>
                  </a:lnTo>
                  <a:lnTo>
                    <a:pt x="714" y="808"/>
                  </a:lnTo>
                  <a:lnTo>
                    <a:pt x="678" y="822"/>
                  </a:lnTo>
                  <a:lnTo>
                    <a:pt x="640" y="834"/>
                  </a:lnTo>
                  <a:lnTo>
                    <a:pt x="602" y="844"/>
                  </a:lnTo>
                  <a:lnTo>
                    <a:pt x="564" y="852"/>
                  </a:lnTo>
                  <a:lnTo>
                    <a:pt x="564" y="852"/>
                  </a:lnTo>
                  <a:lnTo>
                    <a:pt x="524" y="860"/>
                  </a:lnTo>
                  <a:lnTo>
                    <a:pt x="484" y="864"/>
                  </a:lnTo>
                  <a:lnTo>
                    <a:pt x="444" y="866"/>
                  </a:lnTo>
                  <a:lnTo>
                    <a:pt x="404" y="866"/>
                  </a:lnTo>
                  <a:lnTo>
                    <a:pt x="364" y="862"/>
                  </a:lnTo>
                  <a:lnTo>
                    <a:pt x="324" y="858"/>
                  </a:lnTo>
                  <a:lnTo>
                    <a:pt x="284" y="852"/>
                  </a:lnTo>
                  <a:lnTo>
                    <a:pt x="246" y="842"/>
                  </a:lnTo>
                  <a:lnTo>
                    <a:pt x="246" y="842"/>
                  </a:lnTo>
                  <a:lnTo>
                    <a:pt x="182" y="824"/>
                  </a:lnTo>
                  <a:lnTo>
                    <a:pt x="120" y="804"/>
                  </a:lnTo>
                  <a:lnTo>
                    <a:pt x="60" y="778"/>
                  </a:lnTo>
                  <a:lnTo>
                    <a:pt x="0" y="750"/>
                  </a:lnTo>
                  <a:lnTo>
                    <a:pt x="0" y="75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>
            <a:off x="1102820" y="-2617231"/>
            <a:ext cx="25558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441690" y="-677215"/>
            <a:ext cx="25558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41">
            <a:extLst>
              <a:ext uri="{FF2B5EF4-FFF2-40B4-BE49-F238E27FC236}">
                <a16:creationId xmlns="" xmlns:a16="http://schemas.microsoft.com/office/drawing/2014/main" id="{4219A31A-D12F-4966-9230-722693E7B442}"/>
              </a:ext>
            </a:extLst>
          </p:cNvPr>
          <p:cNvSpPr txBox="1"/>
          <p:nvPr/>
        </p:nvSpPr>
        <p:spPr>
          <a:xfrm>
            <a:off x="633228" y="1443298"/>
            <a:ext cx="3900170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375410"/>
            <a:r>
              <a:rPr lang="ru-RU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lt"/>
              </a:rPr>
              <a:t>Вовлечение  жителей города в систематические занятия физической культурой и спортом, приобщение к здоровому образу жизни, внедрение в практику ВФСК «Готов к труду и обороне»: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CD6F3BE5-960D-473C-BA9F-CEDEDEA815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843" y="2683499"/>
            <a:ext cx="986708" cy="986708"/>
          </a:xfrm>
          <a:prstGeom prst="rect">
            <a:avLst/>
          </a:prstGeom>
        </p:spPr>
      </p:pic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536331" y="144956"/>
            <a:ext cx="11012834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375410"/>
            <a:r>
              <a:rPr lang="ru-RU" sz="2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муниципальной программы </a:t>
            </a:r>
          </a:p>
          <a:p>
            <a:pPr algn="ctr" defTabSz="1375410"/>
            <a:r>
              <a:rPr lang="ru-RU" sz="2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 и массового спорта </a:t>
            </a:r>
          </a:p>
          <a:p>
            <a:pPr algn="ctr" defTabSz="1375410"/>
            <a:r>
              <a:rPr lang="ru-RU" sz="2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округе Евпатория Республики Крым» </a:t>
            </a:r>
            <a:endParaRPr lang="zh-CN" altLang="en-US" sz="2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626174" y="2994790"/>
            <a:ext cx="366866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Организация и проведение спортивно-массовых и физкультурно-оздоровительных мероприятий –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2 647 860,83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604042" y="3739486"/>
            <a:ext cx="353000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Присуждение премий за организацию спортивно-массовой работы по месту жительства граждан –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55 500,00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9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604042" y="4482263"/>
            <a:ext cx="35300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Внедрение ВФСК «ГТО»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- 576 566,50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</a:t>
            </a:r>
            <a:r>
              <a:rPr lang="ru-RU" altLang="zh-CN" sz="1400" b="1" dirty="0">
                <a:solidFill>
                  <a:srgbClr val="214A98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 </a:t>
            </a:r>
            <a:endParaRPr lang="en-US" altLang="zh-CN" sz="1400" b="1" dirty="0">
              <a:solidFill>
                <a:srgbClr val="214A98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1" name="TextBox 41">
            <a:extLst>
              <a:ext uri="{FF2B5EF4-FFF2-40B4-BE49-F238E27FC236}">
                <a16:creationId xmlns="" xmlns:a16="http://schemas.microsoft.com/office/drawing/2014/main" id="{4219A31A-D12F-4966-9230-722693E7B442}"/>
              </a:ext>
            </a:extLst>
          </p:cNvPr>
          <p:cNvSpPr txBox="1"/>
          <p:nvPr/>
        </p:nvSpPr>
        <p:spPr>
          <a:xfrm>
            <a:off x="7858546" y="1585678"/>
            <a:ext cx="3900170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375410"/>
            <a:r>
              <a:rPr lang="ru-RU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lt"/>
              </a:rPr>
              <a:t>Подготовка спортивного резерва города: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9154981" y="1918404"/>
            <a:ext cx="269156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Финансовое обеспечение деятельности и эксплуатация спортивного объекта МБУ «Дворец спорта» </a:t>
            </a:r>
          </a:p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–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30 685 135,92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6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9229467" y="3241904"/>
            <a:ext cx="2998543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Финансовое обеспечение деятельности  МБУ ДО «Спортивная школа» </a:t>
            </a:r>
          </a:p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–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36 642 295,44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8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9395187" y="4261359"/>
            <a:ext cx="2211152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Финансовое обеспечение деятельности  МБОУ ДОД «ДЮСШ по футболу» </a:t>
            </a:r>
          </a:p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-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17 248 873,85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9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6699385" y="4110568"/>
            <a:ext cx="244975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Финансовое и материально-техническое обеспечение деятельности департамента </a:t>
            </a:r>
          </a:p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-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11 545 425,96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0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9356843" y="5457197"/>
            <a:ext cx="2449753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Финансовое обеспечение деятельности МБУ «Центр массового спорта»</a:t>
            </a:r>
          </a:p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-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8 206 308,73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1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6696403" y="5257142"/>
            <a:ext cx="253218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Финансовое и материально-техническое обеспечение деятельности МКУ «Центр обслуживания организаций культуры и спорта» - </a:t>
            </a:r>
            <a:b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9 974 196,74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3505713" y="5234457"/>
            <a:ext cx="2722951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Приобретение и устройство муниципальных многофункциональных спортивных площадок, приобретение имущества в муниципальную собственность -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421 052,63 </a:t>
            </a:r>
            <a:r>
              <a:rPr lang="ru-RU" altLang="zh-CN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TextBox 41">
            <a:extLst>
              <a:ext uri="{FF2B5EF4-FFF2-40B4-BE49-F238E27FC236}">
                <a16:creationId xmlns="" xmlns:a16="http://schemas.microsoft.com/office/drawing/2014/main" id="{4219A31A-D12F-4966-9230-722693E7B442}"/>
              </a:ext>
            </a:extLst>
          </p:cNvPr>
          <p:cNvSpPr txBox="1"/>
          <p:nvPr/>
        </p:nvSpPr>
        <p:spPr>
          <a:xfrm>
            <a:off x="377534" y="4915183"/>
            <a:ext cx="3366862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375410"/>
            <a:r>
              <a:rPr lang="ru-RU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lt"/>
              </a:rPr>
              <a:t>Модернизация и укрепление МТБ спортивной отрасли, повышение оснащённости спортивных сооружений инвентарем и оборудованием: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rot="19310186">
            <a:off x="3872470" y="1200624"/>
            <a:ext cx="3999963" cy="3537599"/>
            <a:chOff x="990737" y="1574029"/>
            <a:chExt cx="4231503" cy="3862849"/>
          </a:xfrm>
        </p:grpSpPr>
        <p:sp>
          <p:nvSpPr>
            <p:cNvPr id="43" name="Freeform 6"/>
            <p:cNvSpPr/>
            <p:nvPr/>
          </p:nvSpPr>
          <p:spPr bwMode="auto">
            <a:xfrm>
              <a:off x="3103817" y="2399492"/>
              <a:ext cx="2118423" cy="3002657"/>
            </a:xfrm>
            <a:custGeom>
              <a:avLst/>
              <a:gdLst>
                <a:gd name="T0" fmla="*/ 574 w 1586"/>
                <a:gd name="T1" fmla="*/ 134 h 2248"/>
                <a:gd name="T2" fmla="*/ 578 w 1586"/>
                <a:gd name="T3" fmla="*/ 270 h 2248"/>
                <a:gd name="T4" fmla="*/ 592 w 1586"/>
                <a:gd name="T5" fmla="*/ 400 h 2248"/>
                <a:gd name="T6" fmla="*/ 618 w 1586"/>
                <a:gd name="T7" fmla="*/ 526 h 2248"/>
                <a:gd name="T8" fmla="*/ 646 w 1586"/>
                <a:gd name="T9" fmla="*/ 610 h 2248"/>
                <a:gd name="T10" fmla="*/ 694 w 1586"/>
                <a:gd name="T11" fmla="*/ 710 h 2248"/>
                <a:gd name="T12" fmla="*/ 792 w 1586"/>
                <a:gd name="T13" fmla="*/ 836 h 2248"/>
                <a:gd name="T14" fmla="*/ 912 w 1586"/>
                <a:gd name="T15" fmla="*/ 946 h 2248"/>
                <a:gd name="T16" fmla="*/ 1002 w 1586"/>
                <a:gd name="T17" fmla="*/ 1010 h 2248"/>
                <a:gd name="T18" fmla="*/ 1190 w 1586"/>
                <a:gd name="T19" fmla="*/ 1122 h 2248"/>
                <a:gd name="T20" fmla="*/ 1332 w 1586"/>
                <a:gd name="T21" fmla="*/ 1204 h 2248"/>
                <a:gd name="T22" fmla="*/ 1416 w 1586"/>
                <a:gd name="T23" fmla="*/ 1272 h 2248"/>
                <a:gd name="T24" fmla="*/ 1468 w 1586"/>
                <a:gd name="T25" fmla="*/ 1332 h 2248"/>
                <a:gd name="T26" fmla="*/ 1512 w 1586"/>
                <a:gd name="T27" fmla="*/ 1398 h 2248"/>
                <a:gd name="T28" fmla="*/ 1548 w 1586"/>
                <a:gd name="T29" fmla="*/ 1472 h 2248"/>
                <a:gd name="T30" fmla="*/ 1568 w 1586"/>
                <a:gd name="T31" fmla="*/ 1532 h 2248"/>
                <a:gd name="T32" fmla="*/ 1586 w 1586"/>
                <a:gd name="T33" fmla="*/ 1634 h 2248"/>
                <a:gd name="T34" fmla="*/ 1582 w 1586"/>
                <a:gd name="T35" fmla="*/ 1740 h 2248"/>
                <a:gd name="T36" fmla="*/ 1566 w 1586"/>
                <a:gd name="T37" fmla="*/ 1824 h 2248"/>
                <a:gd name="T38" fmla="*/ 1510 w 1586"/>
                <a:gd name="T39" fmla="*/ 1962 h 2248"/>
                <a:gd name="T40" fmla="*/ 1420 w 1586"/>
                <a:gd name="T41" fmla="*/ 2078 h 2248"/>
                <a:gd name="T42" fmla="*/ 1350 w 1586"/>
                <a:gd name="T43" fmla="*/ 2138 h 2248"/>
                <a:gd name="T44" fmla="*/ 1246 w 1586"/>
                <a:gd name="T45" fmla="*/ 2200 h 2248"/>
                <a:gd name="T46" fmla="*/ 1130 w 1586"/>
                <a:gd name="T47" fmla="*/ 2236 h 2248"/>
                <a:gd name="T48" fmla="*/ 1044 w 1586"/>
                <a:gd name="T49" fmla="*/ 2246 h 2248"/>
                <a:gd name="T50" fmla="*/ 912 w 1586"/>
                <a:gd name="T51" fmla="*/ 2240 h 2248"/>
                <a:gd name="T52" fmla="*/ 788 w 1586"/>
                <a:gd name="T53" fmla="*/ 2202 h 2248"/>
                <a:gd name="T54" fmla="*/ 696 w 1586"/>
                <a:gd name="T55" fmla="*/ 2156 h 2248"/>
                <a:gd name="T56" fmla="*/ 650 w 1586"/>
                <a:gd name="T57" fmla="*/ 2124 h 2248"/>
                <a:gd name="T58" fmla="*/ 580 w 1586"/>
                <a:gd name="T59" fmla="*/ 2060 h 2248"/>
                <a:gd name="T60" fmla="*/ 524 w 1586"/>
                <a:gd name="T61" fmla="*/ 1984 h 2248"/>
                <a:gd name="T62" fmla="*/ 492 w 1586"/>
                <a:gd name="T63" fmla="*/ 1928 h 2248"/>
                <a:gd name="T64" fmla="*/ 456 w 1586"/>
                <a:gd name="T65" fmla="*/ 1836 h 2248"/>
                <a:gd name="T66" fmla="*/ 436 w 1586"/>
                <a:gd name="T67" fmla="*/ 1740 h 2248"/>
                <a:gd name="T68" fmla="*/ 432 w 1586"/>
                <a:gd name="T69" fmla="*/ 1674 h 2248"/>
                <a:gd name="T70" fmla="*/ 432 w 1586"/>
                <a:gd name="T71" fmla="*/ 1410 h 2248"/>
                <a:gd name="T72" fmla="*/ 422 w 1586"/>
                <a:gd name="T73" fmla="*/ 1364 h 2248"/>
                <a:gd name="T74" fmla="*/ 420 w 1586"/>
                <a:gd name="T75" fmla="*/ 1268 h 2248"/>
                <a:gd name="T76" fmla="*/ 398 w 1586"/>
                <a:gd name="T77" fmla="*/ 1132 h 2248"/>
                <a:gd name="T78" fmla="*/ 356 w 1586"/>
                <a:gd name="T79" fmla="*/ 1006 h 2248"/>
                <a:gd name="T80" fmla="*/ 294 w 1586"/>
                <a:gd name="T81" fmla="*/ 890 h 2248"/>
                <a:gd name="T82" fmla="*/ 206 w 1586"/>
                <a:gd name="T83" fmla="*/ 784 h 2248"/>
                <a:gd name="T84" fmla="*/ 134 w 1586"/>
                <a:gd name="T85" fmla="*/ 718 h 2248"/>
                <a:gd name="T86" fmla="*/ 28 w 1586"/>
                <a:gd name="T87" fmla="*/ 640 h 2248"/>
                <a:gd name="T88" fmla="*/ 0 w 1586"/>
                <a:gd name="T89" fmla="*/ 618 h 2248"/>
                <a:gd name="T90" fmla="*/ 4 w 1586"/>
                <a:gd name="T91" fmla="*/ 606 h 2248"/>
                <a:gd name="T92" fmla="*/ 28 w 1586"/>
                <a:gd name="T93" fmla="*/ 590 h 2248"/>
                <a:gd name="T94" fmla="*/ 170 w 1586"/>
                <a:gd name="T95" fmla="*/ 504 h 2248"/>
                <a:gd name="T96" fmla="*/ 312 w 1586"/>
                <a:gd name="T97" fmla="*/ 418 h 2248"/>
                <a:gd name="T98" fmla="*/ 362 w 1586"/>
                <a:gd name="T99" fmla="*/ 382 h 2248"/>
                <a:gd name="T100" fmla="*/ 428 w 1586"/>
                <a:gd name="T101" fmla="*/ 318 h 2248"/>
                <a:gd name="T102" fmla="*/ 480 w 1586"/>
                <a:gd name="T103" fmla="*/ 248 h 2248"/>
                <a:gd name="T104" fmla="*/ 520 w 1586"/>
                <a:gd name="T105" fmla="*/ 170 h 2248"/>
                <a:gd name="T106" fmla="*/ 548 w 1586"/>
                <a:gd name="T107" fmla="*/ 84 h 2248"/>
                <a:gd name="T108" fmla="*/ 558 w 1586"/>
                <a:gd name="T109" fmla="*/ 22 h 2248"/>
                <a:gd name="T110" fmla="*/ 562 w 1586"/>
                <a:gd name="T111" fmla="*/ 2 h 2248"/>
                <a:gd name="T112" fmla="*/ 570 w 1586"/>
                <a:gd name="T113" fmla="*/ 0 h 2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6" h="2248">
                  <a:moveTo>
                    <a:pt x="570" y="0"/>
                  </a:moveTo>
                  <a:lnTo>
                    <a:pt x="570" y="0"/>
                  </a:lnTo>
                  <a:lnTo>
                    <a:pt x="574" y="134"/>
                  </a:lnTo>
                  <a:lnTo>
                    <a:pt x="576" y="202"/>
                  </a:lnTo>
                  <a:lnTo>
                    <a:pt x="578" y="270"/>
                  </a:lnTo>
                  <a:lnTo>
                    <a:pt x="578" y="270"/>
                  </a:lnTo>
                  <a:lnTo>
                    <a:pt x="582" y="312"/>
                  </a:lnTo>
                  <a:lnTo>
                    <a:pt x="586" y="356"/>
                  </a:lnTo>
                  <a:lnTo>
                    <a:pt x="592" y="400"/>
                  </a:lnTo>
                  <a:lnTo>
                    <a:pt x="598" y="442"/>
                  </a:lnTo>
                  <a:lnTo>
                    <a:pt x="608" y="484"/>
                  </a:lnTo>
                  <a:lnTo>
                    <a:pt x="618" y="526"/>
                  </a:lnTo>
                  <a:lnTo>
                    <a:pt x="630" y="568"/>
                  </a:lnTo>
                  <a:lnTo>
                    <a:pt x="646" y="610"/>
                  </a:lnTo>
                  <a:lnTo>
                    <a:pt x="646" y="610"/>
                  </a:lnTo>
                  <a:lnTo>
                    <a:pt x="656" y="636"/>
                  </a:lnTo>
                  <a:lnTo>
                    <a:pt x="668" y="660"/>
                  </a:lnTo>
                  <a:lnTo>
                    <a:pt x="694" y="710"/>
                  </a:lnTo>
                  <a:lnTo>
                    <a:pt x="722" y="754"/>
                  </a:lnTo>
                  <a:lnTo>
                    <a:pt x="756" y="796"/>
                  </a:lnTo>
                  <a:lnTo>
                    <a:pt x="792" y="836"/>
                  </a:lnTo>
                  <a:lnTo>
                    <a:pt x="830" y="874"/>
                  </a:lnTo>
                  <a:lnTo>
                    <a:pt x="870" y="912"/>
                  </a:lnTo>
                  <a:lnTo>
                    <a:pt x="912" y="946"/>
                  </a:lnTo>
                  <a:lnTo>
                    <a:pt x="912" y="946"/>
                  </a:lnTo>
                  <a:lnTo>
                    <a:pt x="958" y="978"/>
                  </a:lnTo>
                  <a:lnTo>
                    <a:pt x="1002" y="1010"/>
                  </a:lnTo>
                  <a:lnTo>
                    <a:pt x="1048" y="1038"/>
                  </a:lnTo>
                  <a:lnTo>
                    <a:pt x="1094" y="1068"/>
                  </a:lnTo>
                  <a:lnTo>
                    <a:pt x="1190" y="1122"/>
                  </a:lnTo>
                  <a:lnTo>
                    <a:pt x="1284" y="1176"/>
                  </a:lnTo>
                  <a:lnTo>
                    <a:pt x="1284" y="1176"/>
                  </a:lnTo>
                  <a:lnTo>
                    <a:pt x="1332" y="1204"/>
                  </a:lnTo>
                  <a:lnTo>
                    <a:pt x="1376" y="1236"/>
                  </a:lnTo>
                  <a:lnTo>
                    <a:pt x="1396" y="1254"/>
                  </a:lnTo>
                  <a:lnTo>
                    <a:pt x="1416" y="1272"/>
                  </a:lnTo>
                  <a:lnTo>
                    <a:pt x="1434" y="1292"/>
                  </a:lnTo>
                  <a:lnTo>
                    <a:pt x="1452" y="1310"/>
                  </a:lnTo>
                  <a:lnTo>
                    <a:pt x="1468" y="1332"/>
                  </a:lnTo>
                  <a:lnTo>
                    <a:pt x="1484" y="1352"/>
                  </a:lnTo>
                  <a:lnTo>
                    <a:pt x="1498" y="1374"/>
                  </a:lnTo>
                  <a:lnTo>
                    <a:pt x="1512" y="1398"/>
                  </a:lnTo>
                  <a:lnTo>
                    <a:pt x="1526" y="1422"/>
                  </a:lnTo>
                  <a:lnTo>
                    <a:pt x="1536" y="1446"/>
                  </a:lnTo>
                  <a:lnTo>
                    <a:pt x="1548" y="1472"/>
                  </a:lnTo>
                  <a:lnTo>
                    <a:pt x="1558" y="1498"/>
                  </a:lnTo>
                  <a:lnTo>
                    <a:pt x="1558" y="1498"/>
                  </a:lnTo>
                  <a:lnTo>
                    <a:pt x="1568" y="1532"/>
                  </a:lnTo>
                  <a:lnTo>
                    <a:pt x="1576" y="1566"/>
                  </a:lnTo>
                  <a:lnTo>
                    <a:pt x="1582" y="1600"/>
                  </a:lnTo>
                  <a:lnTo>
                    <a:pt x="1586" y="1634"/>
                  </a:lnTo>
                  <a:lnTo>
                    <a:pt x="1586" y="1668"/>
                  </a:lnTo>
                  <a:lnTo>
                    <a:pt x="1586" y="1704"/>
                  </a:lnTo>
                  <a:lnTo>
                    <a:pt x="1582" y="1740"/>
                  </a:lnTo>
                  <a:lnTo>
                    <a:pt x="1578" y="1774"/>
                  </a:lnTo>
                  <a:lnTo>
                    <a:pt x="1578" y="1774"/>
                  </a:lnTo>
                  <a:lnTo>
                    <a:pt x="1566" y="1824"/>
                  </a:lnTo>
                  <a:lnTo>
                    <a:pt x="1552" y="1872"/>
                  </a:lnTo>
                  <a:lnTo>
                    <a:pt x="1532" y="1918"/>
                  </a:lnTo>
                  <a:lnTo>
                    <a:pt x="1510" y="1962"/>
                  </a:lnTo>
                  <a:lnTo>
                    <a:pt x="1484" y="2002"/>
                  </a:lnTo>
                  <a:lnTo>
                    <a:pt x="1454" y="2042"/>
                  </a:lnTo>
                  <a:lnTo>
                    <a:pt x="1420" y="2078"/>
                  </a:lnTo>
                  <a:lnTo>
                    <a:pt x="1384" y="2112"/>
                  </a:lnTo>
                  <a:lnTo>
                    <a:pt x="1384" y="2112"/>
                  </a:lnTo>
                  <a:lnTo>
                    <a:pt x="1350" y="2138"/>
                  </a:lnTo>
                  <a:lnTo>
                    <a:pt x="1318" y="2162"/>
                  </a:lnTo>
                  <a:lnTo>
                    <a:pt x="1282" y="2182"/>
                  </a:lnTo>
                  <a:lnTo>
                    <a:pt x="1246" y="2200"/>
                  </a:lnTo>
                  <a:lnTo>
                    <a:pt x="1208" y="2214"/>
                  </a:lnTo>
                  <a:lnTo>
                    <a:pt x="1170" y="2226"/>
                  </a:lnTo>
                  <a:lnTo>
                    <a:pt x="1130" y="2236"/>
                  </a:lnTo>
                  <a:lnTo>
                    <a:pt x="1088" y="2242"/>
                  </a:lnTo>
                  <a:lnTo>
                    <a:pt x="1088" y="2242"/>
                  </a:lnTo>
                  <a:lnTo>
                    <a:pt x="1044" y="2246"/>
                  </a:lnTo>
                  <a:lnTo>
                    <a:pt x="998" y="2248"/>
                  </a:lnTo>
                  <a:lnTo>
                    <a:pt x="956" y="2244"/>
                  </a:lnTo>
                  <a:lnTo>
                    <a:pt x="912" y="2240"/>
                  </a:lnTo>
                  <a:lnTo>
                    <a:pt x="870" y="2230"/>
                  </a:lnTo>
                  <a:lnTo>
                    <a:pt x="828" y="2218"/>
                  </a:lnTo>
                  <a:lnTo>
                    <a:pt x="788" y="2202"/>
                  </a:lnTo>
                  <a:lnTo>
                    <a:pt x="746" y="2182"/>
                  </a:lnTo>
                  <a:lnTo>
                    <a:pt x="746" y="2182"/>
                  </a:lnTo>
                  <a:lnTo>
                    <a:pt x="696" y="2156"/>
                  </a:lnTo>
                  <a:lnTo>
                    <a:pt x="672" y="2142"/>
                  </a:lnTo>
                  <a:lnTo>
                    <a:pt x="650" y="2124"/>
                  </a:lnTo>
                  <a:lnTo>
                    <a:pt x="650" y="2124"/>
                  </a:lnTo>
                  <a:lnTo>
                    <a:pt x="626" y="2104"/>
                  </a:lnTo>
                  <a:lnTo>
                    <a:pt x="602" y="2082"/>
                  </a:lnTo>
                  <a:lnTo>
                    <a:pt x="580" y="2060"/>
                  </a:lnTo>
                  <a:lnTo>
                    <a:pt x="560" y="2036"/>
                  </a:lnTo>
                  <a:lnTo>
                    <a:pt x="540" y="2010"/>
                  </a:lnTo>
                  <a:lnTo>
                    <a:pt x="524" y="1984"/>
                  </a:lnTo>
                  <a:lnTo>
                    <a:pt x="508" y="1956"/>
                  </a:lnTo>
                  <a:lnTo>
                    <a:pt x="492" y="1928"/>
                  </a:lnTo>
                  <a:lnTo>
                    <a:pt x="492" y="1928"/>
                  </a:lnTo>
                  <a:lnTo>
                    <a:pt x="478" y="1898"/>
                  </a:lnTo>
                  <a:lnTo>
                    <a:pt x="466" y="1866"/>
                  </a:lnTo>
                  <a:lnTo>
                    <a:pt x="456" y="1836"/>
                  </a:lnTo>
                  <a:lnTo>
                    <a:pt x="448" y="1804"/>
                  </a:lnTo>
                  <a:lnTo>
                    <a:pt x="442" y="1772"/>
                  </a:lnTo>
                  <a:lnTo>
                    <a:pt x="436" y="1740"/>
                  </a:lnTo>
                  <a:lnTo>
                    <a:pt x="434" y="1706"/>
                  </a:lnTo>
                  <a:lnTo>
                    <a:pt x="432" y="1674"/>
                  </a:lnTo>
                  <a:lnTo>
                    <a:pt x="432" y="1674"/>
                  </a:lnTo>
                  <a:lnTo>
                    <a:pt x="432" y="1542"/>
                  </a:lnTo>
                  <a:lnTo>
                    <a:pt x="432" y="1410"/>
                  </a:lnTo>
                  <a:lnTo>
                    <a:pt x="432" y="1410"/>
                  </a:lnTo>
                  <a:lnTo>
                    <a:pt x="430" y="1386"/>
                  </a:lnTo>
                  <a:lnTo>
                    <a:pt x="428" y="1374"/>
                  </a:lnTo>
                  <a:lnTo>
                    <a:pt x="422" y="1364"/>
                  </a:lnTo>
                  <a:lnTo>
                    <a:pt x="422" y="1364"/>
                  </a:lnTo>
                  <a:lnTo>
                    <a:pt x="422" y="1316"/>
                  </a:lnTo>
                  <a:lnTo>
                    <a:pt x="420" y="1268"/>
                  </a:lnTo>
                  <a:lnTo>
                    <a:pt x="414" y="1222"/>
                  </a:lnTo>
                  <a:lnTo>
                    <a:pt x="408" y="1176"/>
                  </a:lnTo>
                  <a:lnTo>
                    <a:pt x="398" y="1132"/>
                  </a:lnTo>
                  <a:lnTo>
                    <a:pt x="388" y="1090"/>
                  </a:lnTo>
                  <a:lnTo>
                    <a:pt x="374" y="1046"/>
                  </a:lnTo>
                  <a:lnTo>
                    <a:pt x="356" y="1006"/>
                  </a:lnTo>
                  <a:lnTo>
                    <a:pt x="338" y="966"/>
                  </a:lnTo>
                  <a:lnTo>
                    <a:pt x="316" y="926"/>
                  </a:lnTo>
                  <a:lnTo>
                    <a:pt x="294" y="890"/>
                  </a:lnTo>
                  <a:lnTo>
                    <a:pt x="266" y="852"/>
                  </a:lnTo>
                  <a:lnTo>
                    <a:pt x="238" y="818"/>
                  </a:lnTo>
                  <a:lnTo>
                    <a:pt x="206" y="784"/>
                  </a:lnTo>
                  <a:lnTo>
                    <a:pt x="172" y="750"/>
                  </a:lnTo>
                  <a:lnTo>
                    <a:pt x="134" y="718"/>
                  </a:lnTo>
                  <a:lnTo>
                    <a:pt x="134" y="718"/>
                  </a:lnTo>
                  <a:lnTo>
                    <a:pt x="82" y="678"/>
                  </a:lnTo>
                  <a:lnTo>
                    <a:pt x="28" y="640"/>
                  </a:lnTo>
                  <a:lnTo>
                    <a:pt x="28" y="640"/>
                  </a:lnTo>
                  <a:lnTo>
                    <a:pt x="14" y="630"/>
                  </a:lnTo>
                  <a:lnTo>
                    <a:pt x="6" y="62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" y="612"/>
                  </a:lnTo>
                  <a:lnTo>
                    <a:pt x="4" y="606"/>
                  </a:lnTo>
                  <a:lnTo>
                    <a:pt x="10" y="600"/>
                  </a:lnTo>
                  <a:lnTo>
                    <a:pt x="28" y="590"/>
                  </a:lnTo>
                  <a:lnTo>
                    <a:pt x="28" y="590"/>
                  </a:lnTo>
                  <a:lnTo>
                    <a:pt x="62" y="566"/>
                  </a:lnTo>
                  <a:lnTo>
                    <a:pt x="98" y="546"/>
                  </a:lnTo>
                  <a:lnTo>
                    <a:pt x="170" y="504"/>
                  </a:lnTo>
                  <a:lnTo>
                    <a:pt x="242" y="464"/>
                  </a:lnTo>
                  <a:lnTo>
                    <a:pt x="278" y="442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38" y="400"/>
                  </a:lnTo>
                  <a:lnTo>
                    <a:pt x="362" y="382"/>
                  </a:lnTo>
                  <a:lnTo>
                    <a:pt x="386" y="362"/>
                  </a:lnTo>
                  <a:lnTo>
                    <a:pt x="406" y="340"/>
                  </a:lnTo>
                  <a:lnTo>
                    <a:pt x="428" y="318"/>
                  </a:lnTo>
                  <a:lnTo>
                    <a:pt x="446" y="296"/>
                  </a:lnTo>
                  <a:lnTo>
                    <a:pt x="464" y="272"/>
                  </a:lnTo>
                  <a:lnTo>
                    <a:pt x="480" y="248"/>
                  </a:lnTo>
                  <a:lnTo>
                    <a:pt x="494" y="222"/>
                  </a:lnTo>
                  <a:lnTo>
                    <a:pt x="508" y="196"/>
                  </a:lnTo>
                  <a:lnTo>
                    <a:pt x="520" y="170"/>
                  </a:lnTo>
                  <a:lnTo>
                    <a:pt x="530" y="142"/>
                  </a:lnTo>
                  <a:lnTo>
                    <a:pt x="540" y="114"/>
                  </a:lnTo>
                  <a:lnTo>
                    <a:pt x="548" y="84"/>
                  </a:lnTo>
                  <a:lnTo>
                    <a:pt x="554" y="54"/>
                  </a:lnTo>
                  <a:lnTo>
                    <a:pt x="558" y="22"/>
                  </a:lnTo>
                  <a:lnTo>
                    <a:pt x="558" y="22"/>
                  </a:lnTo>
                  <a:lnTo>
                    <a:pt x="560" y="8"/>
                  </a:lnTo>
                  <a:lnTo>
                    <a:pt x="560" y="4"/>
                  </a:lnTo>
                  <a:lnTo>
                    <a:pt x="562" y="2"/>
                  </a:lnTo>
                  <a:lnTo>
                    <a:pt x="566" y="0"/>
                  </a:lnTo>
                  <a:lnTo>
                    <a:pt x="570" y="0"/>
                  </a:lnTo>
                  <a:lnTo>
                    <a:pt x="570" y="0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7"/>
            <p:cNvSpPr/>
            <p:nvPr/>
          </p:nvSpPr>
          <p:spPr bwMode="auto">
            <a:xfrm>
              <a:off x="990737" y="3900821"/>
              <a:ext cx="2981286" cy="1536057"/>
            </a:xfrm>
            <a:custGeom>
              <a:avLst/>
              <a:gdLst>
                <a:gd name="T0" fmla="*/ 2012 w 2232"/>
                <a:gd name="T1" fmla="*/ 236 h 1150"/>
                <a:gd name="T2" fmla="*/ 2022 w 2232"/>
                <a:gd name="T3" fmla="*/ 246 h 1150"/>
                <a:gd name="T4" fmla="*/ 2022 w 2232"/>
                <a:gd name="T5" fmla="*/ 264 h 1150"/>
                <a:gd name="T6" fmla="*/ 2022 w 2232"/>
                <a:gd name="T7" fmla="*/ 546 h 1150"/>
                <a:gd name="T8" fmla="*/ 2030 w 2232"/>
                <a:gd name="T9" fmla="*/ 634 h 1150"/>
                <a:gd name="T10" fmla="*/ 2050 w 2232"/>
                <a:gd name="T11" fmla="*/ 718 h 1150"/>
                <a:gd name="T12" fmla="*/ 2080 w 2232"/>
                <a:gd name="T13" fmla="*/ 798 h 1150"/>
                <a:gd name="T14" fmla="*/ 2124 w 2232"/>
                <a:gd name="T15" fmla="*/ 872 h 1150"/>
                <a:gd name="T16" fmla="*/ 2178 w 2232"/>
                <a:gd name="T17" fmla="*/ 940 h 1150"/>
                <a:gd name="T18" fmla="*/ 2218 w 2232"/>
                <a:gd name="T19" fmla="*/ 980 h 1150"/>
                <a:gd name="T20" fmla="*/ 2232 w 2232"/>
                <a:gd name="T21" fmla="*/ 1000 h 1150"/>
                <a:gd name="T22" fmla="*/ 1984 w 2232"/>
                <a:gd name="T23" fmla="*/ 872 h 1150"/>
                <a:gd name="T24" fmla="*/ 1898 w 2232"/>
                <a:gd name="T25" fmla="*/ 836 h 1150"/>
                <a:gd name="T26" fmla="*/ 1784 w 2232"/>
                <a:gd name="T27" fmla="*/ 800 h 1150"/>
                <a:gd name="T28" fmla="*/ 1672 w 2232"/>
                <a:gd name="T29" fmla="*/ 780 h 1150"/>
                <a:gd name="T30" fmla="*/ 1560 w 2232"/>
                <a:gd name="T31" fmla="*/ 776 h 1150"/>
                <a:gd name="T32" fmla="*/ 1448 w 2232"/>
                <a:gd name="T33" fmla="*/ 790 h 1150"/>
                <a:gd name="T34" fmla="*/ 1334 w 2232"/>
                <a:gd name="T35" fmla="*/ 822 h 1150"/>
                <a:gd name="T36" fmla="*/ 1242 w 2232"/>
                <a:gd name="T37" fmla="*/ 860 h 1150"/>
                <a:gd name="T38" fmla="*/ 1082 w 2232"/>
                <a:gd name="T39" fmla="*/ 942 h 1150"/>
                <a:gd name="T40" fmla="*/ 876 w 2232"/>
                <a:gd name="T41" fmla="*/ 1062 h 1150"/>
                <a:gd name="T42" fmla="*/ 732 w 2232"/>
                <a:gd name="T43" fmla="*/ 1126 h 1150"/>
                <a:gd name="T44" fmla="*/ 584 w 2232"/>
                <a:gd name="T45" fmla="*/ 1150 h 1150"/>
                <a:gd name="T46" fmla="*/ 438 w 2232"/>
                <a:gd name="T47" fmla="*/ 1134 h 1150"/>
                <a:gd name="T48" fmla="*/ 300 w 2232"/>
                <a:gd name="T49" fmla="*/ 1080 h 1150"/>
                <a:gd name="T50" fmla="*/ 176 w 2232"/>
                <a:gd name="T51" fmla="*/ 988 h 1150"/>
                <a:gd name="T52" fmla="*/ 118 w 2232"/>
                <a:gd name="T53" fmla="*/ 924 h 1150"/>
                <a:gd name="T54" fmla="*/ 66 w 2232"/>
                <a:gd name="T55" fmla="*/ 846 h 1150"/>
                <a:gd name="T56" fmla="*/ 30 w 2232"/>
                <a:gd name="T57" fmla="*/ 764 h 1150"/>
                <a:gd name="T58" fmla="*/ 8 w 2232"/>
                <a:gd name="T59" fmla="*/ 678 h 1150"/>
                <a:gd name="T60" fmla="*/ 0 w 2232"/>
                <a:gd name="T61" fmla="*/ 586 h 1150"/>
                <a:gd name="T62" fmla="*/ 8 w 2232"/>
                <a:gd name="T63" fmla="*/ 490 h 1150"/>
                <a:gd name="T64" fmla="*/ 26 w 2232"/>
                <a:gd name="T65" fmla="*/ 416 h 1150"/>
                <a:gd name="T66" fmla="*/ 66 w 2232"/>
                <a:gd name="T67" fmla="*/ 316 h 1150"/>
                <a:gd name="T68" fmla="*/ 122 w 2232"/>
                <a:gd name="T69" fmla="*/ 228 h 1150"/>
                <a:gd name="T70" fmla="*/ 194 w 2232"/>
                <a:gd name="T71" fmla="*/ 152 h 1150"/>
                <a:gd name="T72" fmla="*/ 282 w 2232"/>
                <a:gd name="T73" fmla="*/ 88 h 1150"/>
                <a:gd name="T74" fmla="*/ 348 w 2232"/>
                <a:gd name="T75" fmla="*/ 52 h 1150"/>
                <a:gd name="T76" fmla="*/ 408 w 2232"/>
                <a:gd name="T77" fmla="*/ 26 h 1150"/>
                <a:gd name="T78" fmla="*/ 482 w 2232"/>
                <a:gd name="T79" fmla="*/ 8 h 1150"/>
                <a:gd name="T80" fmla="*/ 586 w 2232"/>
                <a:gd name="T81" fmla="*/ 0 h 1150"/>
                <a:gd name="T82" fmla="*/ 684 w 2232"/>
                <a:gd name="T83" fmla="*/ 8 h 1150"/>
                <a:gd name="T84" fmla="*/ 780 w 2232"/>
                <a:gd name="T85" fmla="*/ 34 h 1150"/>
                <a:gd name="T86" fmla="*/ 838 w 2232"/>
                <a:gd name="T87" fmla="*/ 62 h 1150"/>
                <a:gd name="T88" fmla="*/ 1152 w 2232"/>
                <a:gd name="T89" fmla="*/ 236 h 1150"/>
                <a:gd name="T90" fmla="*/ 1314 w 2232"/>
                <a:gd name="T91" fmla="*/ 302 h 1150"/>
                <a:gd name="T92" fmla="*/ 1484 w 2232"/>
                <a:gd name="T93" fmla="*/ 344 h 1150"/>
                <a:gd name="T94" fmla="*/ 1572 w 2232"/>
                <a:gd name="T95" fmla="*/ 348 h 1150"/>
                <a:gd name="T96" fmla="*/ 1642 w 2232"/>
                <a:gd name="T97" fmla="*/ 346 h 1150"/>
                <a:gd name="T98" fmla="*/ 1760 w 2232"/>
                <a:gd name="T99" fmla="*/ 324 h 1150"/>
                <a:gd name="T100" fmla="*/ 1874 w 2232"/>
                <a:gd name="T101" fmla="*/ 286 h 1150"/>
                <a:gd name="T102" fmla="*/ 1956 w 2232"/>
                <a:gd name="T103" fmla="*/ 248 h 1150"/>
                <a:gd name="T104" fmla="*/ 2006 w 2232"/>
                <a:gd name="T105" fmla="*/ 23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32" h="1150">
                  <a:moveTo>
                    <a:pt x="2006" y="236"/>
                  </a:moveTo>
                  <a:lnTo>
                    <a:pt x="2006" y="236"/>
                  </a:lnTo>
                  <a:lnTo>
                    <a:pt x="2012" y="236"/>
                  </a:lnTo>
                  <a:lnTo>
                    <a:pt x="2018" y="238"/>
                  </a:lnTo>
                  <a:lnTo>
                    <a:pt x="2020" y="242"/>
                  </a:lnTo>
                  <a:lnTo>
                    <a:pt x="2022" y="246"/>
                  </a:lnTo>
                  <a:lnTo>
                    <a:pt x="2022" y="254"/>
                  </a:lnTo>
                  <a:lnTo>
                    <a:pt x="2022" y="264"/>
                  </a:lnTo>
                  <a:lnTo>
                    <a:pt x="2022" y="264"/>
                  </a:lnTo>
                  <a:lnTo>
                    <a:pt x="2022" y="404"/>
                  </a:lnTo>
                  <a:lnTo>
                    <a:pt x="2022" y="546"/>
                  </a:lnTo>
                  <a:lnTo>
                    <a:pt x="2022" y="546"/>
                  </a:lnTo>
                  <a:lnTo>
                    <a:pt x="2024" y="576"/>
                  </a:lnTo>
                  <a:lnTo>
                    <a:pt x="2026" y="606"/>
                  </a:lnTo>
                  <a:lnTo>
                    <a:pt x="2030" y="634"/>
                  </a:lnTo>
                  <a:lnTo>
                    <a:pt x="2036" y="662"/>
                  </a:lnTo>
                  <a:lnTo>
                    <a:pt x="2042" y="690"/>
                  </a:lnTo>
                  <a:lnTo>
                    <a:pt x="2050" y="718"/>
                  </a:lnTo>
                  <a:lnTo>
                    <a:pt x="2058" y="746"/>
                  </a:lnTo>
                  <a:lnTo>
                    <a:pt x="2068" y="772"/>
                  </a:lnTo>
                  <a:lnTo>
                    <a:pt x="2080" y="798"/>
                  </a:lnTo>
                  <a:lnTo>
                    <a:pt x="2094" y="822"/>
                  </a:lnTo>
                  <a:lnTo>
                    <a:pt x="2108" y="848"/>
                  </a:lnTo>
                  <a:lnTo>
                    <a:pt x="2124" y="872"/>
                  </a:lnTo>
                  <a:lnTo>
                    <a:pt x="2140" y="896"/>
                  </a:lnTo>
                  <a:lnTo>
                    <a:pt x="2158" y="918"/>
                  </a:lnTo>
                  <a:lnTo>
                    <a:pt x="2178" y="940"/>
                  </a:lnTo>
                  <a:lnTo>
                    <a:pt x="2200" y="962"/>
                  </a:lnTo>
                  <a:lnTo>
                    <a:pt x="2200" y="962"/>
                  </a:lnTo>
                  <a:lnTo>
                    <a:pt x="2218" y="980"/>
                  </a:lnTo>
                  <a:lnTo>
                    <a:pt x="2226" y="988"/>
                  </a:lnTo>
                  <a:lnTo>
                    <a:pt x="2232" y="1000"/>
                  </a:lnTo>
                  <a:lnTo>
                    <a:pt x="2232" y="1000"/>
                  </a:lnTo>
                  <a:lnTo>
                    <a:pt x="2150" y="956"/>
                  </a:lnTo>
                  <a:lnTo>
                    <a:pt x="2066" y="914"/>
                  </a:lnTo>
                  <a:lnTo>
                    <a:pt x="1984" y="872"/>
                  </a:lnTo>
                  <a:lnTo>
                    <a:pt x="1940" y="854"/>
                  </a:lnTo>
                  <a:lnTo>
                    <a:pt x="1898" y="836"/>
                  </a:lnTo>
                  <a:lnTo>
                    <a:pt x="1898" y="836"/>
                  </a:lnTo>
                  <a:lnTo>
                    <a:pt x="1860" y="822"/>
                  </a:lnTo>
                  <a:lnTo>
                    <a:pt x="1822" y="810"/>
                  </a:lnTo>
                  <a:lnTo>
                    <a:pt x="1784" y="800"/>
                  </a:lnTo>
                  <a:lnTo>
                    <a:pt x="1748" y="790"/>
                  </a:lnTo>
                  <a:lnTo>
                    <a:pt x="1710" y="784"/>
                  </a:lnTo>
                  <a:lnTo>
                    <a:pt x="1672" y="780"/>
                  </a:lnTo>
                  <a:lnTo>
                    <a:pt x="1634" y="776"/>
                  </a:lnTo>
                  <a:lnTo>
                    <a:pt x="1598" y="776"/>
                  </a:lnTo>
                  <a:lnTo>
                    <a:pt x="1560" y="776"/>
                  </a:lnTo>
                  <a:lnTo>
                    <a:pt x="1522" y="780"/>
                  </a:lnTo>
                  <a:lnTo>
                    <a:pt x="1484" y="784"/>
                  </a:lnTo>
                  <a:lnTo>
                    <a:pt x="1448" y="790"/>
                  </a:lnTo>
                  <a:lnTo>
                    <a:pt x="1410" y="800"/>
                  </a:lnTo>
                  <a:lnTo>
                    <a:pt x="1372" y="810"/>
                  </a:lnTo>
                  <a:lnTo>
                    <a:pt x="1334" y="822"/>
                  </a:lnTo>
                  <a:lnTo>
                    <a:pt x="1298" y="836"/>
                  </a:lnTo>
                  <a:lnTo>
                    <a:pt x="1298" y="836"/>
                  </a:lnTo>
                  <a:lnTo>
                    <a:pt x="1242" y="860"/>
                  </a:lnTo>
                  <a:lnTo>
                    <a:pt x="1188" y="886"/>
                  </a:lnTo>
                  <a:lnTo>
                    <a:pt x="1136" y="912"/>
                  </a:lnTo>
                  <a:lnTo>
                    <a:pt x="1082" y="942"/>
                  </a:lnTo>
                  <a:lnTo>
                    <a:pt x="980" y="1000"/>
                  </a:lnTo>
                  <a:lnTo>
                    <a:pt x="876" y="1062"/>
                  </a:lnTo>
                  <a:lnTo>
                    <a:pt x="876" y="1062"/>
                  </a:lnTo>
                  <a:lnTo>
                    <a:pt x="830" y="1088"/>
                  </a:lnTo>
                  <a:lnTo>
                    <a:pt x="782" y="1108"/>
                  </a:lnTo>
                  <a:lnTo>
                    <a:pt x="732" y="1126"/>
                  </a:lnTo>
                  <a:lnTo>
                    <a:pt x="684" y="1138"/>
                  </a:lnTo>
                  <a:lnTo>
                    <a:pt x="634" y="1146"/>
                  </a:lnTo>
                  <a:lnTo>
                    <a:pt x="584" y="1150"/>
                  </a:lnTo>
                  <a:lnTo>
                    <a:pt x="534" y="1148"/>
                  </a:lnTo>
                  <a:lnTo>
                    <a:pt x="486" y="1144"/>
                  </a:lnTo>
                  <a:lnTo>
                    <a:pt x="438" y="1134"/>
                  </a:lnTo>
                  <a:lnTo>
                    <a:pt x="390" y="1120"/>
                  </a:lnTo>
                  <a:lnTo>
                    <a:pt x="344" y="1102"/>
                  </a:lnTo>
                  <a:lnTo>
                    <a:pt x="300" y="1080"/>
                  </a:lnTo>
                  <a:lnTo>
                    <a:pt x="256" y="1054"/>
                  </a:lnTo>
                  <a:lnTo>
                    <a:pt x="216" y="1022"/>
                  </a:lnTo>
                  <a:lnTo>
                    <a:pt x="176" y="988"/>
                  </a:lnTo>
                  <a:lnTo>
                    <a:pt x="138" y="950"/>
                  </a:lnTo>
                  <a:lnTo>
                    <a:pt x="138" y="950"/>
                  </a:lnTo>
                  <a:lnTo>
                    <a:pt x="118" y="924"/>
                  </a:lnTo>
                  <a:lnTo>
                    <a:pt x="100" y="900"/>
                  </a:lnTo>
                  <a:lnTo>
                    <a:pt x="82" y="874"/>
                  </a:lnTo>
                  <a:lnTo>
                    <a:pt x="66" y="846"/>
                  </a:lnTo>
                  <a:lnTo>
                    <a:pt x="52" y="820"/>
                  </a:lnTo>
                  <a:lnTo>
                    <a:pt x="40" y="792"/>
                  </a:lnTo>
                  <a:lnTo>
                    <a:pt x="30" y="764"/>
                  </a:lnTo>
                  <a:lnTo>
                    <a:pt x="20" y="736"/>
                  </a:lnTo>
                  <a:lnTo>
                    <a:pt x="12" y="706"/>
                  </a:lnTo>
                  <a:lnTo>
                    <a:pt x="8" y="678"/>
                  </a:lnTo>
                  <a:lnTo>
                    <a:pt x="4" y="648"/>
                  </a:lnTo>
                  <a:lnTo>
                    <a:pt x="0" y="616"/>
                  </a:lnTo>
                  <a:lnTo>
                    <a:pt x="0" y="586"/>
                  </a:lnTo>
                  <a:lnTo>
                    <a:pt x="2" y="554"/>
                  </a:lnTo>
                  <a:lnTo>
                    <a:pt x="4" y="522"/>
                  </a:lnTo>
                  <a:lnTo>
                    <a:pt x="8" y="490"/>
                  </a:lnTo>
                  <a:lnTo>
                    <a:pt x="8" y="490"/>
                  </a:lnTo>
                  <a:lnTo>
                    <a:pt x="16" y="452"/>
                  </a:lnTo>
                  <a:lnTo>
                    <a:pt x="26" y="416"/>
                  </a:lnTo>
                  <a:lnTo>
                    <a:pt x="36" y="380"/>
                  </a:lnTo>
                  <a:lnTo>
                    <a:pt x="50" y="348"/>
                  </a:lnTo>
                  <a:lnTo>
                    <a:pt x="66" y="316"/>
                  </a:lnTo>
                  <a:lnTo>
                    <a:pt x="82" y="284"/>
                  </a:lnTo>
                  <a:lnTo>
                    <a:pt x="102" y="256"/>
                  </a:lnTo>
                  <a:lnTo>
                    <a:pt x="122" y="228"/>
                  </a:lnTo>
                  <a:lnTo>
                    <a:pt x="144" y="200"/>
                  </a:lnTo>
                  <a:lnTo>
                    <a:pt x="168" y="176"/>
                  </a:lnTo>
                  <a:lnTo>
                    <a:pt x="194" y="152"/>
                  </a:lnTo>
                  <a:lnTo>
                    <a:pt x="222" y="130"/>
                  </a:lnTo>
                  <a:lnTo>
                    <a:pt x="252" y="108"/>
                  </a:lnTo>
                  <a:lnTo>
                    <a:pt x="282" y="88"/>
                  </a:lnTo>
                  <a:lnTo>
                    <a:pt x="314" y="68"/>
                  </a:lnTo>
                  <a:lnTo>
                    <a:pt x="348" y="52"/>
                  </a:lnTo>
                  <a:lnTo>
                    <a:pt x="348" y="52"/>
                  </a:lnTo>
                  <a:lnTo>
                    <a:pt x="384" y="34"/>
                  </a:lnTo>
                  <a:lnTo>
                    <a:pt x="384" y="34"/>
                  </a:lnTo>
                  <a:lnTo>
                    <a:pt x="408" y="26"/>
                  </a:lnTo>
                  <a:lnTo>
                    <a:pt x="432" y="18"/>
                  </a:lnTo>
                  <a:lnTo>
                    <a:pt x="458" y="12"/>
                  </a:lnTo>
                  <a:lnTo>
                    <a:pt x="482" y="8"/>
                  </a:lnTo>
                  <a:lnTo>
                    <a:pt x="534" y="2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618" y="0"/>
                  </a:lnTo>
                  <a:lnTo>
                    <a:pt x="652" y="4"/>
                  </a:lnTo>
                  <a:lnTo>
                    <a:pt x="684" y="8"/>
                  </a:lnTo>
                  <a:lnTo>
                    <a:pt x="716" y="16"/>
                  </a:lnTo>
                  <a:lnTo>
                    <a:pt x="748" y="24"/>
                  </a:lnTo>
                  <a:lnTo>
                    <a:pt x="780" y="34"/>
                  </a:lnTo>
                  <a:lnTo>
                    <a:pt x="810" y="48"/>
                  </a:lnTo>
                  <a:lnTo>
                    <a:pt x="838" y="62"/>
                  </a:lnTo>
                  <a:lnTo>
                    <a:pt x="838" y="62"/>
                  </a:lnTo>
                  <a:lnTo>
                    <a:pt x="994" y="150"/>
                  </a:lnTo>
                  <a:lnTo>
                    <a:pt x="1152" y="236"/>
                  </a:lnTo>
                  <a:lnTo>
                    <a:pt x="1152" y="236"/>
                  </a:lnTo>
                  <a:lnTo>
                    <a:pt x="1204" y="260"/>
                  </a:lnTo>
                  <a:lnTo>
                    <a:pt x="1260" y="282"/>
                  </a:lnTo>
                  <a:lnTo>
                    <a:pt x="1314" y="302"/>
                  </a:lnTo>
                  <a:lnTo>
                    <a:pt x="1370" y="320"/>
                  </a:lnTo>
                  <a:lnTo>
                    <a:pt x="1426" y="334"/>
                  </a:lnTo>
                  <a:lnTo>
                    <a:pt x="1484" y="344"/>
                  </a:lnTo>
                  <a:lnTo>
                    <a:pt x="1512" y="346"/>
                  </a:lnTo>
                  <a:lnTo>
                    <a:pt x="1542" y="348"/>
                  </a:lnTo>
                  <a:lnTo>
                    <a:pt x="1572" y="348"/>
                  </a:lnTo>
                  <a:lnTo>
                    <a:pt x="1602" y="348"/>
                  </a:lnTo>
                  <a:lnTo>
                    <a:pt x="1602" y="348"/>
                  </a:lnTo>
                  <a:lnTo>
                    <a:pt x="1642" y="346"/>
                  </a:lnTo>
                  <a:lnTo>
                    <a:pt x="1682" y="340"/>
                  </a:lnTo>
                  <a:lnTo>
                    <a:pt x="1722" y="332"/>
                  </a:lnTo>
                  <a:lnTo>
                    <a:pt x="1760" y="324"/>
                  </a:lnTo>
                  <a:lnTo>
                    <a:pt x="1798" y="314"/>
                  </a:lnTo>
                  <a:lnTo>
                    <a:pt x="1836" y="300"/>
                  </a:lnTo>
                  <a:lnTo>
                    <a:pt x="1874" y="286"/>
                  </a:lnTo>
                  <a:lnTo>
                    <a:pt x="1912" y="270"/>
                  </a:lnTo>
                  <a:lnTo>
                    <a:pt x="1912" y="270"/>
                  </a:lnTo>
                  <a:lnTo>
                    <a:pt x="1956" y="248"/>
                  </a:lnTo>
                  <a:lnTo>
                    <a:pt x="1980" y="240"/>
                  </a:lnTo>
                  <a:lnTo>
                    <a:pt x="1992" y="238"/>
                  </a:lnTo>
                  <a:lnTo>
                    <a:pt x="2006" y="236"/>
                  </a:lnTo>
                  <a:lnTo>
                    <a:pt x="2006" y="236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1503647" y="1574029"/>
              <a:ext cx="2364192" cy="2650032"/>
            </a:xfrm>
            <a:custGeom>
              <a:avLst/>
              <a:gdLst>
                <a:gd name="T0" fmla="*/ 686 w 1770"/>
                <a:gd name="T1" fmla="*/ 1942 h 1984"/>
                <a:gd name="T2" fmla="*/ 454 w 1770"/>
                <a:gd name="T3" fmla="*/ 1814 h 1984"/>
                <a:gd name="T4" fmla="*/ 338 w 1770"/>
                <a:gd name="T5" fmla="*/ 1766 h 1984"/>
                <a:gd name="T6" fmla="*/ 214 w 1770"/>
                <a:gd name="T7" fmla="*/ 1750 h 1984"/>
                <a:gd name="T8" fmla="*/ 128 w 1770"/>
                <a:gd name="T9" fmla="*/ 1754 h 1984"/>
                <a:gd name="T10" fmla="*/ 16 w 1770"/>
                <a:gd name="T11" fmla="*/ 1778 h 1984"/>
                <a:gd name="T12" fmla="*/ 4 w 1770"/>
                <a:gd name="T13" fmla="*/ 1778 h 1984"/>
                <a:gd name="T14" fmla="*/ 84 w 1770"/>
                <a:gd name="T15" fmla="*/ 1726 h 1984"/>
                <a:gd name="T16" fmla="*/ 286 w 1770"/>
                <a:gd name="T17" fmla="*/ 1592 h 1984"/>
                <a:gd name="T18" fmla="*/ 354 w 1770"/>
                <a:gd name="T19" fmla="*/ 1536 h 1984"/>
                <a:gd name="T20" fmla="*/ 434 w 1770"/>
                <a:gd name="T21" fmla="*/ 1456 h 1984"/>
                <a:gd name="T22" fmla="*/ 500 w 1770"/>
                <a:gd name="T23" fmla="*/ 1366 h 1984"/>
                <a:gd name="T24" fmla="*/ 552 w 1770"/>
                <a:gd name="T25" fmla="*/ 1268 h 1984"/>
                <a:gd name="T26" fmla="*/ 588 w 1770"/>
                <a:gd name="T27" fmla="*/ 1162 h 1984"/>
                <a:gd name="T28" fmla="*/ 612 w 1770"/>
                <a:gd name="T29" fmla="*/ 1048 h 1984"/>
                <a:gd name="T30" fmla="*/ 624 w 1770"/>
                <a:gd name="T31" fmla="*/ 938 h 1984"/>
                <a:gd name="T32" fmla="*/ 632 w 1770"/>
                <a:gd name="T33" fmla="*/ 714 h 1984"/>
                <a:gd name="T34" fmla="*/ 630 w 1770"/>
                <a:gd name="T35" fmla="*/ 550 h 1984"/>
                <a:gd name="T36" fmla="*/ 656 w 1770"/>
                <a:gd name="T37" fmla="*/ 402 h 1984"/>
                <a:gd name="T38" fmla="*/ 718 w 1770"/>
                <a:gd name="T39" fmla="*/ 266 h 1984"/>
                <a:gd name="T40" fmla="*/ 766 w 1770"/>
                <a:gd name="T41" fmla="*/ 198 h 1984"/>
                <a:gd name="T42" fmla="*/ 830 w 1770"/>
                <a:gd name="T43" fmla="*/ 134 h 1984"/>
                <a:gd name="T44" fmla="*/ 902 w 1770"/>
                <a:gd name="T45" fmla="*/ 82 h 1984"/>
                <a:gd name="T46" fmla="*/ 980 w 1770"/>
                <a:gd name="T47" fmla="*/ 44 h 1984"/>
                <a:gd name="T48" fmla="*/ 1062 w 1770"/>
                <a:gd name="T49" fmla="*/ 16 h 1984"/>
                <a:gd name="T50" fmla="*/ 1148 w 1770"/>
                <a:gd name="T51" fmla="*/ 2 h 1984"/>
                <a:gd name="T52" fmla="*/ 1234 w 1770"/>
                <a:gd name="T53" fmla="*/ 0 h 1984"/>
                <a:gd name="T54" fmla="*/ 1320 w 1770"/>
                <a:gd name="T55" fmla="*/ 12 h 1984"/>
                <a:gd name="T56" fmla="*/ 1404 w 1770"/>
                <a:gd name="T57" fmla="*/ 36 h 1984"/>
                <a:gd name="T58" fmla="*/ 1484 w 1770"/>
                <a:gd name="T59" fmla="*/ 74 h 1984"/>
                <a:gd name="T60" fmla="*/ 1558 w 1770"/>
                <a:gd name="T61" fmla="*/ 126 h 1984"/>
                <a:gd name="T62" fmla="*/ 1606 w 1770"/>
                <a:gd name="T63" fmla="*/ 170 h 1984"/>
                <a:gd name="T64" fmla="*/ 1670 w 1770"/>
                <a:gd name="T65" fmla="*/ 246 h 1984"/>
                <a:gd name="T66" fmla="*/ 1718 w 1770"/>
                <a:gd name="T67" fmla="*/ 330 h 1984"/>
                <a:gd name="T68" fmla="*/ 1750 w 1770"/>
                <a:gd name="T69" fmla="*/ 420 h 1984"/>
                <a:gd name="T70" fmla="*/ 1768 w 1770"/>
                <a:gd name="T71" fmla="*/ 516 h 1984"/>
                <a:gd name="T72" fmla="*/ 1768 w 1770"/>
                <a:gd name="T73" fmla="*/ 618 h 1984"/>
                <a:gd name="T74" fmla="*/ 1750 w 1770"/>
                <a:gd name="T75" fmla="*/ 714 h 1984"/>
                <a:gd name="T76" fmla="*/ 1718 w 1770"/>
                <a:gd name="T77" fmla="*/ 806 h 1984"/>
                <a:gd name="T78" fmla="*/ 1668 w 1770"/>
                <a:gd name="T79" fmla="*/ 894 h 1984"/>
                <a:gd name="T80" fmla="*/ 1570 w 1770"/>
                <a:gd name="T81" fmla="*/ 1002 h 1984"/>
                <a:gd name="T82" fmla="*/ 1446 w 1770"/>
                <a:gd name="T83" fmla="*/ 1086 h 1984"/>
                <a:gd name="T84" fmla="*/ 1322 w 1770"/>
                <a:gd name="T85" fmla="*/ 1156 h 1984"/>
                <a:gd name="T86" fmla="*/ 1200 w 1770"/>
                <a:gd name="T87" fmla="*/ 1234 h 1984"/>
                <a:gd name="T88" fmla="*/ 1174 w 1770"/>
                <a:gd name="T89" fmla="*/ 1260 h 1984"/>
                <a:gd name="T90" fmla="*/ 1054 w 1770"/>
                <a:gd name="T91" fmla="*/ 1350 h 1984"/>
                <a:gd name="T92" fmla="*/ 974 w 1770"/>
                <a:gd name="T93" fmla="*/ 1428 h 1984"/>
                <a:gd name="T94" fmla="*/ 928 w 1770"/>
                <a:gd name="T95" fmla="*/ 1484 h 1984"/>
                <a:gd name="T96" fmla="*/ 870 w 1770"/>
                <a:gd name="T97" fmla="*/ 1574 h 1984"/>
                <a:gd name="T98" fmla="*/ 828 w 1770"/>
                <a:gd name="T99" fmla="*/ 1672 h 1984"/>
                <a:gd name="T100" fmla="*/ 802 w 1770"/>
                <a:gd name="T101" fmla="*/ 1764 h 1984"/>
                <a:gd name="T102" fmla="*/ 774 w 1770"/>
                <a:gd name="T103" fmla="*/ 1940 h 1984"/>
                <a:gd name="T104" fmla="*/ 768 w 1770"/>
                <a:gd name="T105" fmla="*/ 1974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0" h="1984">
                  <a:moveTo>
                    <a:pt x="762" y="1984"/>
                  </a:moveTo>
                  <a:lnTo>
                    <a:pt x="762" y="1984"/>
                  </a:lnTo>
                  <a:lnTo>
                    <a:pt x="686" y="1942"/>
                  </a:lnTo>
                  <a:lnTo>
                    <a:pt x="608" y="1900"/>
                  </a:lnTo>
                  <a:lnTo>
                    <a:pt x="454" y="1814"/>
                  </a:lnTo>
                  <a:lnTo>
                    <a:pt x="454" y="1814"/>
                  </a:lnTo>
                  <a:lnTo>
                    <a:pt x="416" y="1794"/>
                  </a:lnTo>
                  <a:lnTo>
                    <a:pt x="378" y="1780"/>
                  </a:lnTo>
                  <a:lnTo>
                    <a:pt x="338" y="1766"/>
                  </a:lnTo>
                  <a:lnTo>
                    <a:pt x="298" y="1758"/>
                  </a:lnTo>
                  <a:lnTo>
                    <a:pt x="256" y="1752"/>
                  </a:lnTo>
                  <a:lnTo>
                    <a:pt x="214" y="1750"/>
                  </a:lnTo>
                  <a:lnTo>
                    <a:pt x="172" y="1750"/>
                  </a:lnTo>
                  <a:lnTo>
                    <a:pt x="128" y="1754"/>
                  </a:lnTo>
                  <a:lnTo>
                    <a:pt x="128" y="1754"/>
                  </a:lnTo>
                  <a:lnTo>
                    <a:pt x="72" y="1762"/>
                  </a:lnTo>
                  <a:lnTo>
                    <a:pt x="44" y="1770"/>
                  </a:lnTo>
                  <a:lnTo>
                    <a:pt x="16" y="1778"/>
                  </a:lnTo>
                  <a:lnTo>
                    <a:pt x="16" y="1778"/>
                  </a:lnTo>
                  <a:lnTo>
                    <a:pt x="8" y="1780"/>
                  </a:lnTo>
                  <a:lnTo>
                    <a:pt x="4" y="1778"/>
                  </a:lnTo>
                  <a:lnTo>
                    <a:pt x="0" y="1776"/>
                  </a:lnTo>
                  <a:lnTo>
                    <a:pt x="0" y="1776"/>
                  </a:lnTo>
                  <a:lnTo>
                    <a:pt x="84" y="1726"/>
                  </a:lnTo>
                  <a:lnTo>
                    <a:pt x="166" y="1676"/>
                  </a:lnTo>
                  <a:lnTo>
                    <a:pt x="246" y="1620"/>
                  </a:lnTo>
                  <a:lnTo>
                    <a:pt x="286" y="1592"/>
                  </a:lnTo>
                  <a:lnTo>
                    <a:pt x="324" y="1562"/>
                  </a:lnTo>
                  <a:lnTo>
                    <a:pt x="324" y="1562"/>
                  </a:lnTo>
                  <a:lnTo>
                    <a:pt x="354" y="1536"/>
                  </a:lnTo>
                  <a:lnTo>
                    <a:pt x="382" y="1510"/>
                  </a:lnTo>
                  <a:lnTo>
                    <a:pt x="410" y="1484"/>
                  </a:lnTo>
                  <a:lnTo>
                    <a:pt x="434" y="1456"/>
                  </a:lnTo>
                  <a:lnTo>
                    <a:pt x="458" y="1426"/>
                  </a:lnTo>
                  <a:lnTo>
                    <a:pt x="480" y="1396"/>
                  </a:lnTo>
                  <a:lnTo>
                    <a:pt x="500" y="1366"/>
                  </a:lnTo>
                  <a:lnTo>
                    <a:pt x="518" y="1334"/>
                  </a:lnTo>
                  <a:lnTo>
                    <a:pt x="536" y="1302"/>
                  </a:lnTo>
                  <a:lnTo>
                    <a:pt x="552" y="1268"/>
                  </a:lnTo>
                  <a:lnTo>
                    <a:pt x="566" y="1234"/>
                  </a:lnTo>
                  <a:lnTo>
                    <a:pt x="578" y="1198"/>
                  </a:lnTo>
                  <a:lnTo>
                    <a:pt x="588" y="1162"/>
                  </a:lnTo>
                  <a:lnTo>
                    <a:pt x="598" y="1124"/>
                  </a:lnTo>
                  <a:lnTo>
                    <a:pt x="606" y="1088"/>
                  </a:lnTo>
                  <a:lnTo>
                    <a:pt x="612" y="1048"/>
                  </a:lnTo>
                  <a:lnTo>
                    <a:pt x="612" y="1048"/>
                  </a:lnTo>
                  <a:lnTo>
                    <a:pt x="620" y="992"/>
                  </a:lnTo>
                  <a:lnTo>
                    <a:pt x="624" y="938"/>
                  </a:lnTo>
                  <a:lnTo>
                    <a:pt x="628" y="882"/>
                  </a:lnTo>
                  <a:lnTo>
                    <a:pt x="630" y="826"/>
                  </a:lnTo>
                  <a:lnTo>
                    <a:pt x="632" y="714"/>
                  </a:lnTo>
                  <a:lnTo>
                    <a:pt x="630" y="602"/>
                  </a:lnTo>
                  <a:lnTo>
                    <a:pt x="630" y="602"/>
                  </a:lnTo>
                  <a:lnTo>
                    <a:pt x="630" y="550"/>
                  </a:lnTo>
                  <a:lnTo>
                    <a:pt x="634" y="500"/>
                  </a:lnTo>
                  <a:lnTo>
                    <a:pt x="644" y="450"/>
                  </a:lnTo>
                  <a:lnTo>
                    <a:pt x="656" y="402"/>
                  </a:lnTo>
                  <a:lnTo>
                    <a:pt x="672" y="356"/>
                  </a:lnTo>
                  <a:lnTo>
                    <a:pt x="692" y="310"/>
                  </a:lnTo>
                  <a:lnTo>
                    <a:pt x="718" y="266"/>
                  </a:lnTo>
                  <a:lnTo>
                    <a:pt x="748" y="222"/>
                  </a:lnTo>
                  <a:lnTo>
                    <a:pt x="748" y="222"/>
                  </a:lnTo>
                  <a:lnTo>
                    <a:pt x="766" y="198"/>
                  </a:lnTo>
                  <a:lnTo>
                    <a:pt x="788" y="176"/>
                  </a:lnTo>
                  <a:lnTo>
                    <a:pt x="808" y="154"/>
                  </a:lnTo>
                  <a:lnTo>
                    <a:pt x="830" y="134"/>
                  </a:lnTo>
                  <a:lnTo>
                    <a:pt x="854" y="116"/>
                  </a:lnTo>
                  <a:lnTo>
                    <a:pt x="878" y="98"/>
                  </a:lnTo>
                  <a:lnTo>
                    <a:pt x="902" y="82"/>
                  </a:lnTo>
                  <a:lnTo>
                    <a:pt x="928" y="68"/>
                  </a:lnTo>
                  <a:lnTo>
                    <a:pt x="954" y="56"/>
                  </a:lnTo>
                  <a:lnTo>
                    <a:pt x="980" y="44"/>
                  </a:lnTo>
                  <a:lnTo>
                    <a:pt x="1008" y="32"/>
                  </a:lnTo>
                  <a:lnTo>
                    <a:pt x="1034" y="24"/>
                  </a:lnTo>
                  <a:lnTo>
                    <a:pt x="1062" y="16"/>
                  </a:lnTo>
                  <a:lnTo>
                    <a:pt x="1090" y="10"/>
                  </a:lnTo>
                  <a:lnTo>
                    <a:pt x="1118" y="6"/>
                  </a:lnTo>
                  <a:lnTo>
                    <a:pt x="1148" y="2"/>
                  </a:lnTo>
                  <a:lnTo>
                    <a:pt x="1176" y="0"/>
                  </a:lnTo>
                  <a:lnTo>
                    <a:pt x="1206" y="0"/>
                  </a:lnTo>
                  <a:lnTo>
                    <a:pt x="1234" y="0"/>
                  </a:lnTo>
                  <a:lnTo>
                    <a:pt x="1262" y="2"/>
                  </a:lnTo>
                  <a:lnTo>
                    <a:pt x="1292" y="6"/>
                  </a:lnTo>
                  <a:lnTo>
                    <a:pt x="1320" y="12"/>
                  </a:lnTo>
                  <a:lnTo>
                    <a:pt x="1348" y="18"/>
                  </a:lnTo>
                  <a:lnTo>
                    <a:pt x="1376" y="26"/>
                  </a:lnTo>
                  <a:lnTo>
                    <a:pt x="1404" y="36"/>
                  </a:lnTo>
                  <a:lnTo>
                    <a:pt x="1430" y="48"/>
                  </a:lnTo>
                  <a:lnTo>
                    <a:pt x="1458" y="60"/>
                  </a:lnTo>
                  <a:lnTo>
                    <a:pt x="1484" y="74"/>
                  </a:lnTo>
                  <a:lnTo>
                    <a:pt x="1508" y="90"/>
                  </a:lnTo>
                  <a:lnTo>
                    <a:pt x="1534" y="106"/>
                  </a:lnTo>
                  <a:lnTo>
                    <a:pt x="1558" y="126"/>
                  </a:lnTo>
                  <a:lnTo>
                    <a:pt x="1580" y="146"/>
                  </a:lnTo>
                  <a:lnTo>
                    <a:pt x="1580" y="146"/>
                  </a:lnTo>
                  <a:lnTo>
                    <a:pt x="1606" y="170"/>
                  </a:lnTo>
                  <a:lnTo>
                    <a:pt x="1630" y="194"/>
                  </a:lnTo>
                  <a:lnTo>
                    <a:pt x="1650" y="220"/>
                  </a:lnTo>
                  <a:lnTo>
                    <a:pt x="1670" y="246"/>
                  </a:lnTo>
                  <a:lnTo>
                    <a:pt x="1688" y="274"/>
                  </a:lnTo>
                  <a:lnTo>
                    <a:pt x="1704" y="302"/>
                  </a:lnTo>
                  <a:lnTo>
                    <a:pt x="1718" y="330"/>
                  </a:lnTo>
                  <a:lnTo>
                    <a:pt x="1730" y="360"/>
                  </a:lnTo>
                  <a:lnTo>
                    <a:pt x="1742" y="390"/>
                  </a:lnTo>
                  <a:lnTo>
                    <a:pt x="1750" y="420"/>
                  </a:lnTo>
                  <a:lnTo>
                    <a:pt x="1758" y="452"/>
                  </a:lnTo>
                  <a:lnTo>
                    <a:pt x="1764" y="484"/>
                  </a:lnTo>
                  <a:lnTo>
                    <a:pt x="1768" y="516"/>
                  </a:lnTo>
                  <a:lnTo>
                    <a:pt x="1770" y="550"/>
                  </a:lnTo>
                  <a:lnTo>
                    <a:pt x="1770" y="584"/>
                  </a:lnTo>
                  <a:lnTo>
                    <a:pt x="1768" y="618"/>
                  </a:lnTo>
                  <a:lnTo>
                    <a:pt x="1768" y="618"/>
                  </a:lnTo>
                  <a:lnTo>
                    <a:pt x="1760" y="666"/>
                  </a:lnTo>
                  <a:lnTo>
                    <a:pt x="1750" y="714"/>
                  </a:lnTo>
                  <a:lnTo>
                    <a:pt x="1736" y="760"/>
                  </a:lnTo>
                  <a:lnTo>
                    <a:pt x="1728" y="784"/>
                  </a:lnTo>
                  <a:lnTo>
                    <a:pt x="1718" y="806"/>
                  </a:lnTo>
                  <a:lnTo>
                    <a:pt x="1718" y="806"/>
                  </a:lnTo>
                  <a:lnTo>
                    <a:pt x="1694" y="852"/>
                  </a:lnTo>
                  <a:lnTo>
                    <a:pt x="1668" y="894"/>
                  </a:lnTo>
                  <a:lnTo>
                    <a:pt x="1638" y="932"/>
                  </a:lnTo>
                  <a:lnTo>
                    <a:pt x="1604" y="968"/>
                  </a:lnTo>
                  <a:lnTo>
                    <a:pt x="1570" y="1002"/>
                  </a:lnTo>
                  <a:lnTo>
                    <a:pt x="1530" y="1032"/>
                  </a:lnTo>
                  <a:lnTo>
                    <a:pt x="1490" y="1060"/>
                  </a:lnTo>
                  <a:lnTo>
                    <a:pt x="1446" y="1086"/>
                  </a:lnTo>
                  <a:lnTo>
                    <a:pt x="1446" y="1086"/>
                  </a:lnTo>
                  <a:lnTo>
                    <a:pt x="1384" y="1122"/>
                  </a:lnTo>
                  <a:lnTo>
                    <a:pt x="1322" y="1156"/>
                  </a:lnTo>
                  <a:lnTo>
                    <a:pt x="1260" y="1194"/>
                  </a:lnTo>
                  <a:lnTo>
                    <a:pt x="1200" y="1234"/>
                  </a:lnTo>
                  <a:lnTo>
                    <a:pt x="1200" y="1234"/>
                  </a:lnTo>
                  <a:lnTo>
                    <a:pt x="1196" y="1244"/>
                  </a:lnTo>
                  <a:lnTo>
                    <a:pt x="1190" y="1250"/>
                  </a:lnTo>
                  <a:lnTo>
                    <a:pt x="1174" y="1260"/>
                  </a:lnTo>
                  <a:lnTo>
                    <a:pt x="1174" y="1260"/>
                  </a:lnTo>
                  <a:lnTo>
                    <a:pt x="1114" y="1304"/>
                  </a:lnTo>
                  <a:lnTo>
                    <a:pt x="1054" y="1350"/>
                  </a:lnTo>
                  <a:lnTo>
                    <a:pt x="1026" y="1376"/>
                  </a:lnTo>
                  <a:lnTo>
                    <a:pt x="1000" y="1402"/>
                  </a:lnTo>
                  <a:lnTo>
                    <a:pt x="974" y="1428"/>
                  </a:lnTo>
                  <a:lnTo>
                    <a:pt x="950" y="1456"/>
                  </a:lnTo>
                  <a:lnTo>
                    <a:pt x="950" y="1456"/>
                  </a:lnTo>
                  <a:lnTo>
                    <a:pt x="928" y="1484"/>
                  </a:lnTo>
                  <a:lnTo>
                    <a:pt x="906" y="1514"/>
                  </a:lnTo>
                  <a:lnTo>
                    <a:pt x="888" y="1544"/>
                  </a:lnTo>
                  <a:lnTo>
                    <a:pt x="870" y="1574"/>
                  </a:lnTo>
                  <a:lnTo>
                    <a:pt x="854" y="1606"/>
                  </a:lnTo>
                  <a:lnTo>
                    <a:pt x="840" y="1638"/>
                  </a:lnTo>
                  <a:lnTo>
                    <a:pt x="828" y="1672"/>
                  </a:lnTo>
                  <a:lnTo>
                    <a:pt x="818" y="1706"/>
                  </a:lnTo>
                  <a:lnTo>
                    <a:pt x="818" y="1706"/>
                  </a:lnTo>
                  <a:lnTo>
                    <a:pt x="802" y="1764"/>
                  </a:lnTo>
                  <a:lnTo>
                    <a:pt x="790" y="1822"/>
                  </a:lnTo>
                  <a:lnTo>
                    <a:pt x="782" y="1882"/>
                  </a:lnTo>
                  <a:lnTo>
                    <a:pt x="774" y="1940"/>
                  </a:lnTo>
                  <a:lnTo>
                    <a:pt x="774" y="1940"/>
                  </a:lnTo>
                  <a:lnTo>
                    <a:pt x="772" y="1962"/>
                  </a:lnTo>
                  <a:lnTo>
                    <a:pt x="768" y="1974"/>
                  </a:lnTo>
                  <a:lnTo>
                    <a:pt x="762" y="1984"/>
                  </a:lnTo>
                  <a:lnTo>
                    <a:pt x="762" y="1984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47"/>
            <p:cNvSpPr/>
            <p:nvPr/>
          </p:nvSpPr>
          <p:spPr bwMode="auto">
            <a:xfrm>
              <a:off x="2521451" y="3222285"/>
              <a:ext cx="1162060" cy="1156718"/>
            </a:xfrm>
            <a:custGeom>
              <a:avLst/>
              <a:gdLst>
                <a:gd name="T0" fmla="*/ 0 w 870"/>
                <a:gd name="T1" fmla="*/ 750 h 866"/>
                <a:gd name="T2" fmla="*/ 10 w 870"/>
                <a:gd name="T3" fmla="*/ 650 h 866"/>
                <a:gd name="T4" fmla="*/ 26 w 870"/>
                <a:gd name="T5" fmla="*/ 552 h 866"/>
                <a:gd name="T6" fmla="*/ 52 w 870"/>
                <a:gd name="T7" fmla="*/ 460 h 866"/>
                <a:gd name="T8" fmla="*/ 86 w 870"/>
                <a:gd name="T9" fmla="*/ 374 h 866"/>
                <a:gd name="T10" fmla="*/ 130 w 870"/>
                <a:gd name="T11" fmla="*/ 290 h 866"/>
                <a:gd name="T12" fmla="*/ 184 w 870"/>
                <a:gd name="T13" fmla="*/ 212 h 866"/>
                <a:gd name="T14" fmla="*/ 252 w 870"/>
                <a:gd name="T15" fmla="*/ 142 h 866"/>
                <a:gd name="T16" fmla="*/ 330 w 870"/>
                <a:gd name="T17" fmla="*/ 76 h 866"/>
                <a:gd name="T18" fmla="*/ 384 w 870"/>
                <a:gd name="T19" fmla="*/ 36 h 866"/>
                <a:gd name="T20" fmla="*/ 438 w 870"/>
                <a:gd name="T21" fmla="*/ 0 h 866"/>
                <a:gd name="T22" fmla="*/ 490 w 870"/>
                <a:gd name="T23" fmla="*/ 34 h 866"/>
                <a:gd name="T24" fmla="*/ 588 w 870"/>
                <a:gd name="T25" fmla="*/ 106 h 866"/>
                <a:gd name="T26" fmla="*/ 676 w 870"/>
                <a:gd name="T27" fmla="*/ 192 h 866"/>
                <a:gd name="T28" fmla="*/ 732 w 870"/>
                <a:gd name="T29" fmla="*/ 262 h 866"/>
                <a:gd name="T30" fmla="*/ 766 w 870"/>
                <a:gd name="T31" fmla="*/ 316 h 866"/>
                <a:gd name="T32" fmla="*/ 780 w 870"/>
                <a:gd name="T33" fmla="*/ 342 h 866"/>
                <a:gd name="T34" fmla="*/ 814 w 870"/>
                <a:gd name="T35" fmla="*/ 420 h 866"/>
                <a:gd name="T36" fmla="*/ 838 w 870"/>
                <a:gd name="T37" fmla="*/ 502 h 866"/>
                <a:gd name="T38" fmla="*/ 848 w 870"/>
                <a:gd name="T39" fmla="*/ 554 h 866"/>
                <a:gd name="T40" fmla="*/ 866 w 870"/>
                <a:gd name="T41" fmla="*/ 662 h 866"/>
                <a:gd name="T42" fmla="*/ 870 w 870"/>
                <a:gd name="T43" fmla="*/ 716 h 866"/>
                <a:gd name="T44" fmla="*/ 868 w 870"/>
                <a:gd name="T45" fmla="*/ 732 h 866"/>
                <a:gd name="T46" fmla="*/ 860 w 870"/>
                <a:gd name="T47" fmla="*/ 744 h 866"/>
                <a:gd name="T48" fmla="*/ 788 w 870"/>
                <a:gd name="T49" fmla="*/ 778 h 866"/>
                <a:gd name="T50" fmla="*/ 678 w 870"/>
                <a:gd name="T51" fmla="*/ 822 h 866"/>
                <a:gd name="T52" fmla="*/ 602 w 870"/>
                <a:gd name="T53" fmla="*/ 844 h 866"/>
                <a:gd name="T54" fmla="*/ 564 w 870"/>
                <a:gd name="T55" fmla="*/ 852 h 866"/>
                <a:gd name="T56" fmla="*/ 484 w 870"/>
                <a:gd name="T57" fmla="*/ 864 h 866"/>
                <a:gd name="T58" fmla="*/ 404 w 870"/>
                <a:gd name="T59" fmla="*/ 866 h 866"/>
                <a:gd name="T60" fmla="*/ 324 w 870"/>
                <a:gd name="T61" fmla="*/ 858 h 866"/>
                <a:gd name="T62" fmla="*/ 246 w 870"/>
                <a:gd name="T63" fmla="*/ 842 h 866"/>
                <a:gd name="T64" fmla="*/ 182 w 870"/>
                <a:gd name="T65" fmla="*/ 824 h 866"/>
                <a:gd name="T66" fmla="*/ 60 w 870"/>
                <a:gd name="T67" fmla="*/ 778 h 866"/>
                <a:gd name="T68" fmla="*/ 0 w 870"/>
                <a:gd name="T69" fmla="*/ 75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866">
                  <a:moveTo>
                    <a:pt x="0" y="750"/>
                  </a:moveTo>
                  <a:lnTo>
                    <a:pt x="0" y="750"/>
                  </a:lnTo>
                  <a:lnTo>
                    <a:pt x="4" y="698"/>
                  </a:lnTo>
                  <a:lnTo>
                    <a:pt x="10" y="650"/>
                  </a:lnTo>
                  <a:lnTo>
                    <a:pt x="18" y="600"/>
                  </a:lnTo>
                  <a:lnTo>
                    <a:pt x="26" y="552"/>
                  </a:lnTo>
                  <a:lnTo>
                    <a:pt x="38" y="506"/>
                  </a:lnTo>
                  <a:lnTo>
                    <a:pt x="52" y="460"/>
                  </a:lnTo>
                  <a:lnTo>
                    <a:pt x="68" y="416"/>
                  </a:lnTo>
                  <a:lnTo>
                    <a:pt x="86" y="374"/>
                  </a:lnTo>
                  <a:lnTo>
                    <a:pt x="106" y="332"/>
                  </a:lnTo>
                  <a:lnTo>
                    <a:pt x="130" y="290"/>
                  </a:lnTo>
                  <a:lnTo>
                    <a:pt x="156" y="250"/>
                  </a:lnTo>
                  <a:lnTo>
                    <a:pt x="184" y="212"/>
                  </a:lnTo>
                  <a:lnTo>
                    <a:pt x="216" y="176"/>
                  </a:lnTo>
                  <a:lnTo>
                    <a:pt x="252" y="142"/>
                  </a:lnTo>
                  <a:lnTo>
                    <a:pt x="290" y="108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84" y="36"/>
                  </a:lnTo>
                  <a:lnTo>
                    <a:pt x="410" y="18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90" y="34"/>
                  </a:lnTo>
                  <a:lnTo>
                    <a:pt x="542" y="68"/>
                  </a:lnTo>
                  <a:lnTo>
                    <a:pt x="588" y="106"/>
                  </a:lnTo>
                  <a:lnTo>
                    <a:pt x="634" y="148"/>
                  </a:lnTo>
                  <a:lnTo>
                    <a:pt x="676" y="192"/>
                  </a:lnTo>
                  <a:lnTo>
                    <a:pt x="714" y="238"/>
                  </a:lnTo>
                  <a:lnTo>
                    <a:pt x="732" y="262"/>
                  </a:lnTo>
                  <a:lnTo>
                    <a:pt x="750" y="288"/>
                  </a:lnTo>
                  <a:lnTo>
                    <a:pt x="766" y="316"/>
                  </a:lnTo>
                  <a:lnTo>
                    <a:pt x="780" y="342"/>
                  </a:lnTo>
                  <a:lnTo>
                    <a:pt x="780" y="342"/>
                  </a:lnTo>
                  <a:lnTo>
                    <a:pt x="798" y="380"/>
                  </a:lnTo>
                  <a:lnTo>
                    <a:pt x="814" y="420"/>
                  </a:lnTo>
                  <a:lnTo>
                    <a:pt x="826" y="460"/>
                  </a:lnTo>
                  <a:lnTo>
                    <a:pt x="838" y="502"/>
                  </a:lnTo>
                  <a:lnTo>
                    <a:pt x="838" y="502"/>
                  </a:lnTo>
                  <a:lnTo>
                    <a:pt x="848" y="554"/>
                  </a:lnTo>
                  <a:lnTo>
                    <a:pt x="858" y="608"/>
                  </a:lnTo>
                  <a:lnTo>
                    <a:pt x="866" y="662"/>
                  </a:lnTo>
                  <a:lnTo>
                    <a:pt x="870" y="716"/>
                  </a:lnTo>
                  <a:lnTo>
                    <a:pt x="870" y="716"/>
                  </a:lnTo>
                  <a:lnTo>
                    <a:pt x="870" y="724"/>
                  </a:lnTo>
                  <a:lnTo>
                    <a:pt x="868" y="732"/>
                  </a:lnTo>
                  <a:lnTo>
                    <a:pt x="864" y="738"/>
                  </a:lnTo>
                  <a:lnTo>
                    <a:pt x="860" y="744"/>
                  </a:lnTo>
                  <a:lnTo>
                    <a:pt x="860" y="744"/>
                  </a:lnTo>
                  <a:lnTo>
                    <a:pt x="788" y="778"/>
                  </a:lnTo>
                  <a:lnTo>
                    <a:pt x="714" y="808"/>
                  </a:lnTo>
                  <a:lnTo>
                    <a:pt x="678" y="822"/>
                  </a:lnTo>
                  <a:lnTo>
                    <a:pt x="640" y="834"/>
                  </a:lnTo>
                  <a:lnTo>
                    <a:pt x="602" y="844"/>
                  </a:lnTo>
                  <a:lnTo>
                    <a:pt x="564" y="852"/>
                  </a:lnTo>
                  <a:lnTo>
                    <a:pt x="564" y="852"/>
                  </a:lnTo>
                  <a:lnTo>
                    <a:pt x="524" y="860"/>
                  </a:lnTo>
                  <a:lnTo>
                    <a:pt x="484" y="864"/>
                  </a:lnTo>
                  <a:lnTo>
                    <a:pt x="444" y="866"/>
                  </a:lnTo>
                  <a:lnTo>
                    <a:pt x="404" y="866"/>
                  </a:lnTo>
                  <a:lnTo>
                    <a:pt x="364" y="862"/>
                  </a:lnTo>
                  <a:lnTo>
                    <a:pt x="324" y="858"/>
                  </a:lnTo>
                  <a:lnTo>
                    <a:pt x="284" y="852"/>
                  </a:lnTo>
                  <a:lnTo>
                    <a:pt x="246" y="842"/>
                  </a:lnTo>
                  <a:lnTo>
                    <a:pt x="246" y="842"/>
                  </a:lnTo>
                  <a:lnTo>
                    <a:pt x="182" y="824"/>
                  </a:lnTo>
                  <a:lnTo>
                    <a:pt x="120" y="804"/>
                  </a:lnTo>
                  <a:lnTo>
                    <a:pt x="60" y="778"/>
                  </a:lnTo>
                  <a:lnTo>
                    <a:pt x="0" y="750"/>
                  </a:lnTo>
                  <a:lnTo>
                    <a:pt x="0" y="75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>
            <a:off x="1102820" y="-2617231"/>
            <a:ext cx="25558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441690" y="-677215"/>
            <a:ext cx="25558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41">
            <a:extLst>
              <a:ext uri="{FF2B5EF4-FFF2-40B4-BE49-F238E27FC236}">
                <a16:creationId xmlns="" xmlns:a16="http://schemas.microsoft.com/office/drawing/2014/main" id="{4219A31A-D12F-4966-9230-722693E7B442}"/>
              </a:ext>
            </a:extLst>
          </p:cNvPr>
          <p:cNvSpPr txBox="1"/>
          <p:nvPr/>
        </p:nvSpPr>
        <p:spPr>
          <a:xfrm>
            <a:off x="580711" y="1133085"/>
            <a:ext cx="3900170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375410"/>
            <a:r>
              <a:rPr lang="ru-RU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lt"/>
              </a:rPr>
              <a:t>Формирование у молодежи чувства патриотизма и гражданской ответственности, развитие и поддержка добровольческой (волонтерской) деятельности: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CD6F3BE5-960D-473C-BA9F-CEDEDEA815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122" y="2748550"/>
            <a:ext cx="986708" cy="986708"/>
          </a:xfrm>
          <a:prstGeom prst="rect">
            <a:avLst/>
          </a:prstGeom>
        </p:spPr>
      </p:pic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536331" y="144956"/>
            <a:ext cx="11012834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375410"/>
            <a:r>
              <a:rPr lang="ru-RU" sz="28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муниципальной программы городского округа Евпатория Республики Крым «Молодежь Евпатории»</a:t>
            </a:r>
            <a:endParaRPr lang="zh-CN" altLang="en-US" sz="28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536331" y="2136080"/>
            <a:ext cx="380980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Проведение мероприятий по формированию у молодежи чувства патриотизма и гражданской ответственности–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28 285,00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553365" y="2956410"/>
            <a:ext cx="353000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Содействие в организации временной занятости несовершеннолетних граждан –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239 143,16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9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525953" y="3884744"/>
            <a:ext cx="35300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Развитие молодежного добровольческого и волонтерского движения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– 29 100,00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 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1" name="TextBox 41">
            <a:extLst>
              <a:ext uri="{FF2B5EF4-FFF2-40B4-BE49-F238E27FC236}">
                <a16:creationId xmlns="" xmlns:a16="http://schemas.microsoft.com/office/drawing/2014/main" id="{4219A31A-D12F-4966-9230-722693E7B442}"/>
              </a:ext>
            </a:extLst>
          </p:cNvPr>
          <p:cNvSpPr txBox="1"/>
          <p:nvPr/>
        </p:nvSpPr>
        <p:spPr>
          <a:xfrm>
            <a:off x="7769542" y="1086330"/>
            <a:ext cx="3900170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375410"/>
            <a:r>
              <a:rPr lang="ru-RU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lt"/>
              </a:rPr>
              <a:t>Поддержка талантливой молодежи, развитие необходимой инфраструктуры для отдыха и досуга молодежи: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8798737" y="1865979"/>
            <a:ext cx="3646645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Содействие участию представителей молодежи города Евпатория в муниципальных, региональных и всероссийских семинарах, форумах, конференциях, мероприятиях</a:t>
            </a:r>
          </a:p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–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226 000,00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6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8551015" y="3203737"/>
            <a:ext cx="3246265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Проведение мероприятий по созданию условий для творческого, интеллектуального, нравственного развития молодежи–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25 022,00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8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7971969" y="4110608"/>
            <a:ext cx="349531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Финансовое обеспечение деятельности муниципальных учреждений в области молодежной политики-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15 562 140,62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9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7460304" y="4869682"/>
            <a:ext cx="423346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Выплата премий молодежи за достижения в области культуры, искусства, образования, науки и техники, молодежной политики-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50 000,00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0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536331" y="5169691"/>
            <a:ext cx="321346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Организация и проведение муниципального молодежного форума-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240 000,00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1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527959" y="4445212"/>
            <a:ext cx="355442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Выплата стипендий для социально активной студенческой  молодежи -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200 000,00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TextBox 41">
            <a:extLst>
              <a:ext uri="{FF2B5EF4-FFF2-40B4-BE49-F238E27FC236}">
                <a16:creationId xmlns="" xmlns:a16="http://schemas.microsoft.com/office/drawing/2014/main" id="{4219A31A-D12F-4966-9230-722693E7B442}"/>
              </a:ext>
            </a:extLst>
          </p:cNvPr>
          <p:cNvSpPr txBox="1"/>
          <p:nvPr/>
        </p:nvSpPr>
        <p:spPr>
          <a:xfrm>
            <a:off x="2518126" y="5607971"/>
            <a:ext cx="667336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375410"/>
            <a:r>
              <a:rPr lang="ru-RU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lt"/>
              </a:rPr>
              <a:t>Организация эффективной системы оздоровления несовершеннолетних, формирование установок на здоровый образ жизни: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3867896" y="6120829"/>
            <a:ext cx="39738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Проведение массовых молодежных мероприятий –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47 060,00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13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rot="21449780">
            <a:off x="43520" y="4030665"/>
            <a:ext cx="3050681" cy="2719492"/>
            <a:chOff x="990737" y="1574029"/>
            <a:chExt cx="4231503" cy="3862849"/>
          </a:xfrm>
        </p:grpSpPr>
        <p:sp>
          <p:nvSpPr>
            <p:cNvPr id="43" name="Freeform 6"/>
            <p:cNvSpPr/>
            <p:nvPr/>
          </p:nvSpPr>
          <p:spPr bwMode="auto">
            <a:xfrm>
              <a:off x="3103817" y="2399492"/>
              <a:ext cx="2118423" cy="3002657"/>
            </a:xfrm>
            <a:custGeom>
              <a:avLst/>
              <a:gdLst>
                <a:gd name="T0" fmla="*/ 574 w 1586"/>
                <a:gd name="T1" fmla="*/ 134 h 2248"/>
                <a:gd name="T2" fmla="*/ 578 w 1586"/>
                <a:gd name="T3" fmla="*/ 270 h 2248"/>
                <a:gd name="T4" fmla="*/ 592 w 1586"/>
                <a:gd name="T5" fmla="*/ 400 h 2248"/>
                <a:gd name="T6" fmla="*/ 618 w 1586"/>
                <a:gd name="T7" fmla="*/ 526 h 2248"/>
                <a:gd name="T8" fmla="*/ 646 w 1586"/>
                <a:gd name="T9" fmla="*/ 610 h 2248"/>
                <a:gd name="T10" fmla="*/ 694 w 1586"/>
                <a:gd name="T11" fmla="*/ 710 h 2248"/>
                <a:gd name="T12" fmla="*/ 792 w 1586"/>
                <a:gd name="T13" fmla="*/ 836 h 2248"/>
                <a:gd name="T14" fmla="*/ 912 w 1586"/>
                <a:gd name="T15" fmla="*/ 946 h 2248"/>
                <a:gd name="T16" fmla="*/ 1002 w 1586"/>
                <a:gd name="T17" fmla="*/ 1010 h 2248"/>
                <a:gd name="T18" fmla="*/ 1190 w 1586"/>
                <a:gd name="T19" fmla="*/ 1122 h 2248"/>
                <a:gd name="T20" fmla="*/ 1332 w 1586"/>
                <a:gd name="T21" fmla="*/ 1204 h 2248"/>
                <a:gd name="T22" fmla="*/ 1416 w 1586"/>
                <a:gd name="T23" fmla="*/ 1272 h 2248"/>
                <a:gd name="T24" fmla="*/ 1468 w 1586"/>
                <a:gd name="T25" fmla="*/ 1332 h 2248"/>
                <a:gd name="T26" fmla="*/ 1512 w 1586"/>
                <a:gd name="T27" fmla="*/ 1398 h 2248"/>
                <a:gd name="T28" fmla="*/ 1548 w 1586"/>
                <a:gd name="T29" fmla="*/ 1472 h 2248"/>
                <a:gd name="T30" fmla="*/ 1568 w 1586"/>
                <a:gd name="T31" fmla="*/ 1532 h 2248"/>
                <a:gd name="T32" fmla="*/ 1586 w 1586"/>
                <a:gd name="T33" fmla="*/ 1634 h 2248"/>
                <a:gd name="T34" fmla="*/ 1582 w 1586"/>
                <a:gd name="T35" fmla="*/ 1740 h 2248"/>
                <a:gd name="T36" fmla="*/ 1566 w 1586"/>
                <a:gd name="T37" fmla="*/ 1824 h 2248"/>
                <a:gd name="T38" fmla="*/ 1510 w 1586"/>
                <a:gd name="T39" fmla="*/ 1962 h 2248"/>
                <a:gd name="T40" fmla="*/ 1420 w 1586"/>
                <a:gd name="T41" fmla="*/ 2078 h 2248"/>
                <a:gd name="T42" fmla="*/ 1350 w 1586"/>
                <a:gd name="T43" fmla="*/ 2138 h 2248"/>
                <a:gd name="T44" fmla="*/ 1246 w 1586"/>
                <a:gd name="T45" fmla="*/ 2200 h 2248"/>
                <a:gd name="T46" fmla="*/ 1130 w 1586"/>
                <a:gd name="T47" fmla="*/ 2236 h 2248"/>
                <a:gd name="T48" fmla="*/ 1044 w 1586"/>
                <a:gd name="T49" fmla="*/ 2246 h 2248"/>
                <a:gd name="T50" fmla="*/ 912 w 1586"/>
                <a:gd name="T51" fmla="*/ 2240 h 2248"/>
                <a:gd name="T52" fmla="*/ 788 w 1586"/>
                <a:gd name="T53" fmla="*/ 2202 h 2248"/>
                <a:gd name="T54" fmla="*/ 696 w 1586"/>
                <a:gd name="T55" fmla="*/ 2156 h 2248"/>
                <a:gd name="T56" fmla="*/ 650 w 1586"/>
                <a:gd name="T57" fmla="*/ 2124 h 2248"/>
                <a:gd name="T58" fmla="*/ 580 w 1586"/>
                <a:gd name="T59" fmla="*/ 2060 h 2248"/>
                <a:gd name="T60" fmla="*/ 524 w 1586"/>
                <a:gd name="T61" fmla="*/ 1984 h 2248"/>
                <a:gd name="T62" fmla="*/ 492 w 1586"/>
                <a:gd name="T63" fmla="*/ 1928 h 2248"/>
                <a:gd name="T64" fmla="*/ 456 w 1586"/>
                <a:gd name="T65" fmla="*/ 1836 h 2248"/>
                <a:gd name="T66" fmla="*/ 436 w 1586"/>
                <a:gd name="T67" fmla="*/ 1740 h 2248"/>
                <a:gd name="T68" fmla="*/ 432 w 1586"/>
                <a:gd name="T69" fmla="*/ 1674 h 2248"/>
                <a:gd name="T70" fmla="*/ 432 w 1586"/>
                <a:gd name="T71" fmla="*/ 1410 h 2248"/>
                <a:gd name="T72" fmla="*/ 422 w 1586"/>
                <a:gd name="T73" fmla="*/ 1364 h 2248"/>
                <a:gd name="T74" fmla="*/ 420 w 1586"/>
                <a:gd name="T75" fmla="*/ 1268 h 2248"/>
                <a:gd name="T76" fmla="*/ 398 w 1586"/>
                <a:gd name="T77" fmla="*/ 1132 h 2248"/>
                <a:gd name="T78" fmla="*/ 356 w 1586"/>
                <a:gd name="T79" fmla="*/ 1006 h 2248"/>
                <a:gd name="T80" fmla="*/ 294 w 1586"/>
                <a:gd name="T81" fmla="*/ 890 h 2248"/>
                <a:gd name="T82" fmla="*/ 206 w 1586"/>
                <a:gd name="T83" fmla="*/ 784 h 2248"/>
                <a:gd name="T84" fmla="*/ 134 w 1586"/>
                <a:gd name="T85" fmla="*/ 718 h 2248"/>
                <a:gd name="T86" fmla="*/ 28 w 1586"/>
                <a:gd name="T87" fmla="*/ 640 h 2248"/>
                <a:gd name="T88" fmla="*/ 0 w 1586"/>
                <a:gd name="T89" fmla="*/ 618 h 2248"/>
                <a:gd name="T90" fmla="*/ 4 w 1586"/>
                <a:gd name="T91" fmla="*/ 606 h 2248"/>
                <a:gd name="T92" fmla="*/ 28 w 1586"/>
                <a:gd name="T93" fmla="*/ 590 h 2248"/>
                <a:gd name="T94" fmla="*/ 170 w 1586"/>
                <a:gd name="T95" fmla="*/ 504 h 2248"/>
                <a:gd name="T96" fmla="*/ 312 w 1586"/>
                <a:gd name="T97" fmla="*/ 418 h 2248"/>
                <a:gd name="T98" fmla="*/ 362 w 1586"/>
                <a:gd name="T99" fmla="*/ 382 h 2248"/>
                <a:gd name="T100" fmla="*/ 428 w 1586"/>
                <a:gd name="T101" fmla="*/ 318 h 2248"/>
                <a:gd name="T102" fmla="*/ 480 w 1586"/>
                <a:gd name="T103" fmla="*/ 248 h 2248"/>
                <a:gd name="T104" fmla="*/ 520 w 1586"/>
                <a:gd name="T105" fmla="*/ 170 h 2248"/>
                <a:gd name="T106" fmla="*/ 548 w 1586"/>
                <a:gd name="T107" fmla="*/ 84 h 2248"/>
                <a:gd name="T108" fmla="*/ 558 w 1586"/>
                <a:gd name="T109" fmla="*/ 22 h 2248"/>
                <a:gd name="T110" fmla="*/ 562 w 1586"/>
                <a:gd name="T111" fmla="*/ 2 h 2248"/>
                <a:gd name="T112" fmla="*/ 570 w 1586"/>
                <a:gd name="T113" fmla="*/ 0 h 2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6" h="2248">
                  <a:moveTo>
                    <a:pt x="570" y="0"/>
                  </a:moveTo>
                  <a:lnTo>
                    <a:pt x="570" y="0"/>
                  </a:lnTo>
                  <a:lnTo>
                    <a:pt x="574" y="134"/>
                  </a:lnTo>
                  <a:lnTo>
                    <a:pt x="576" y="202"/>
                  </a:lnTo>
                  <a:lnTo>
                    <a:pt x="578" y="270"/>
                  </a:lnTo>
                  <a:lnTo>
                    <a:pt x="578" y="270"/>
                  </a:lnTo>
                  <a:lnTo>
                    <a:pt x="582" y="312"/>
                  </a:lnTo>
                  <a:lnTo>
                    <a:pt x="586" y="356"/>
                  </a:lnTo>
                  <a:lnTo>
                    <a:pt x="592" y="400"/>
                  </a:lnTo>
                  <a:lnTo>
                    <a:pt x="598" y="442"/>
                  </a:lnTo>
                  <a:lnTo>
                    <a:pt x="608" y="484"/>
                  </a:lnTo>
                  <a:lnTo>
                    <a:pt x="618" y="526"/>
                  </a:lnTo>
                  <a:lnTo>
                    <a:pt x="630" y="568"/>
                  </a:lnTo>
                  <a:lnTo>
                    <a:pt x="646" y="610"/>
                  </a:lnTo>
                  <a:lnTo>
                    <a:pt x="646" y="610"/>
                  </a:lnTo>
                  <a:lnTo>
                    <a:pt x="656" y="636"/>
                  </a:lnTo>
                  <a:lnTo>
                    <a:pt x="668" y="660"/>
                  </a:lnTo>
                  <a:lnTo>
                    <a:pt x="694" y="710"/>
                  </a:lnTo>
                  <a:lnTo>
                    <a:pt x="722" y="754"/>
                  </a:lnTo>
                  <a:lnTo>
                    <a:pt x="756" y="796"/>
                  </a:lnTo>
                  <a:lnTo>
                    <a:pt x="792" y="836"/>
                  </a:lnTo>
                  <a:lnTo>
                    <a:pt x="830" y="874"/>
                  </a:lnTo>
                  <a:lnTo>
                    <a:pt x="870" y="912"/>
                  </a:lnTo>
                  <a:lnTo>
                    <a:pt x="912" y="946"/>
                  </a:lnTo>
                  <a:lnTo>
                    <a:pt x="912" y="946"/>
                  </a:lnTo>
                  <a:lnTo>
                    <a:pt x="958" y="978"/>
                  </a:lnTo>
                  <a:lnTo>
                    <a:pt x="1002" y="1010"/>
                  </a:lnTo>
                  <a:lnTo>
                    <a:pt x="1048" y="1038"/>
                  </a:lnTo>
                  <a:lnTo>
                    <a:pt x="1094" y="1068"/>
                  </a:lnTo>
                  <a:lnTo>
                    <a:pt x="1190" y="1122"/>
                  </a:lnTo>
                  <a:lnTo>
                    <a:pt x="1284" y="1176"/>
                  </a:lnTo>
                  <a:lnTo>
                    <a:pt x="1284" y="1176"/>
                  </a:lnTo>
                  <a:lnTo>
                    <a:pt x="1332" y="1204"/>
                  </a:lnTo>
                  <a:lnTo>
                    <a:pt x="1376" y="1236"/>
                  </a:lnTo>
                  <a:lnTo>
                    <a:pt x="1396" y="1254"/>
                  </a:lnTo>
                  <a:lnTo>
                    <a:pt x="1416" y="1272"/>
                  </a:lnTo>
                  <a:lnTo>
                    <a:pt x="1434" y="1292"/>
                  </a:lnTo>
                  <a:lnTo>
                    <a:pt x="1452" y="1310"/>
                  </a:lnTo>
                  <a:lnTo>
                    <a:pt x="1468" y="1332"/>
                  </a:lnTo>
                  <a:lnTo>
                    <a:pt x="1484" y="1352"/>
                  </a:lnTo>
                  <a:lnTo>
                    <a:pt x="1498" y="1374"/>
                  </a:lnTo>
                  <a:lnTo>
                    <a:pt x="1512" y="1398"/>
                  </a:lnTo>
                  <a:lnTo>
                    <a:pt x="1526" y="1422"/>
                  </a:lnTo>
                  <a:lnTo>
                    <a:pt x="1536" y="1446"/>
                  </a:lnTo>
                  <a:lnTo>
                    <a:pt x="1548" y="1472"/>
                  </a:lnTo>
                  <a:lnTo>
                    <a:pt x="1558" y="1498"/>
                  </a:lnTo>
                  <a:lnTo>
                    <a:pt x="1558" y="1498"/>
                  </a:lnTo>
                  <a:lnTo>
                    <a:pt x="1568" y="1532"/>
                  </a:lnTo>
                  <a:lnTo>
                    <a:pt x="1576" y="1566"/>
                  </a:lnTo>
                  <a:lnTo>
                    <a:pt x="1582" y="1600"/>
                  </a:lnTo>
                  <a:lnTo>
                    <a:pt x="1586" y="1634"/>
                  </a:lnTo>
                  <a:lnTo>
                    <a:pt x="1586" y="1668"/>
                  </a:lnTo>
                  <a:lnTo>
                    <a:pt x="1586" y="1704"/>
                  </a:lnTo>
                  <a:lnTo>
                    <a:pt x="1582" y="1740"/>
                  </a:lnTo>
                  <a:lnTo>
                    <a:pt x="1578" y="1774"/>
                  </a:lnTo>
                  <a:lnTo>
                    <a:pt x="1578" y="1774"/>
                  </a:lnTo>
                  <a:lnTo>
                    <a:pt x="1566" y="1824"/>
                  </a:lnTo>
                  <a:lnTo>
                    <a:pt x="1552" y="1872"/>
                  </a:lnTo>
                  <a:lnTo>
                    <a:pt x="1532" y="1918"/>
                  </a:lnTo>
                  <a:lnTo>
                    <a:pt x="1510" y="1962"/>
                  </a:lnTo>
                  <a:lnTo>
                    <a:pt x="1484" y="2002"/>
                  </a:lnTo>
                  <a:lnTo>
                    <a:pt x="1454" y="2042"/>
                  </a:lnTo>
                  <a:lnTo>
                    <a:pt x="1420" y="2078"/>
                  </a:lnTo>
                  <a:lnTo>
                    <a:pt x="1384" y="2112"/>
                  </a:lnTo>
                  <a:lnTo>
                    <a:pt x="1384" y="2112"/>
                  </a:lnTo>
                  <a:lnTo>
                    <a:pt x="1350" y="2138"/>
                  </a:lnTo>
                  <a:lnTo>
                    <a:pt x="1318" y="2162"/>
                  </a:lnTo>
                  <a:lnTo>
                    <a:pt x="1282" y="2182"/>
                  </a:lnTo>
                  <a:lnTo>
                    <a:pt x="1246" y="2200"/>
                  </a:lnTo>
                  <a:lnTo>
                    <a:pt x="1208" y="2214"/>
                  </a:lnTo>
                  <a:lnTo>
                    <a:pt x="1170" y="2226"/>
                  </a:lnTo>
                  <a:lnTo>
                    <a:pt x="1130" y="2236"/>
                  </a:lnTo>
                  <a:lnTo>
                    <a:pt x="1088" y="2242"/>
                  </a:lnTo>
                  <a:lnTo>
                    <a:pt x="1088" y="2242"/>
                  </a:lnTo>
                  <a:lnTo>
                    <a:pt x="1044" y="2246"/>
                  </a:lnTo>
                  <a:lnTo>
                    <a:pt x="998" y="2248"/>
                  </a:lnTo>
                  <a:lnTo>
                    <a:pt x="956" y="2244"/>
                  </a:lnTo>
                  <a:lnTo>
                    <a:pt x="912" y="2240"/>
                  </a:lnTo>
                  <a:lnTo>
                    <a:pt x="870" y="2230"/>
                  </a:lnTo>
                  <a:lnTo>
                    <a:pt x="828" y="2218"/>
                  </a:lnTo>
                  <a:lnTo>
                    <a:pt x="788" y="2202"/>
                  </a:lnTo>
                  <a:lnTo>
                    <a:pt x="746" y="2182"/>
                  </a:lnTo>
                  <a:lnTo>
                    <a:pt x="746" y="2182"/>
                  </a:lnTo>
                  <a:lnTo>
                    <a:pt x="696" y="2156"/>
                  </a:lnTo>
                  <a:lnTo>
                    <a:pt x="672" y="2142"/>
                  </a:lnTo>
                  <a:lnTo>
                    <a:pt x="650" y="2124"/>
                  </a:lnTo>
                  <a:lnTo>
                    <a:pt x="650" y="2124"/>
                  </a:lnTo>
                  <a:lnTo>
                    <a:pt x="626" y="2104"/>
                  </a:lnTo>
                  <a:lnTo>
                    <a:pt x="602" y="2082"/>
                  </a:lnTo>
                  <a:lnTo>
                    <a:pt x="580" y="2060"/>
                  </a:lnTo>
                  <a:lnTo>
                    <a:pt x="560" y="2036"/>
                  </a:lnTo>
                  <a:lnTo>
                    <a:pt x="540" y="2010"/>
                  </a:lnTo>
                  <a:lnTo>
                    <a:pt x="524" y="1984"/>
                  </a:lnTo>
                  <a:lnTo>
                    <a:pt x="508" y="1956"/>
                  </a:lnTo>
                  <a:lnTo>
                    <a:pt x="492" y="1928"/>
                  </a:lnTo>
                  <a:lnTo>
                    <a:pt x="492" y="1928"/>
                  </a:lnTo>
                  <a:lnTo>
                    <a:pt x="478" y="1898"/>
                  </a:lnTo>
                  <a:lnTo>
                    <a:pt x="466" y="1866"/>
                  </a:lnTo>
                  <a:lnTo>
                    <a:pt x="456" y="1836"/>
                  </a:lnTo>
                  <a:lnTo>
                    <a:pt x="448" y="1804"/>
                  </a:lnTo>
                  <a:lnTo>
                    <a:pt x="442" y="1772"/>
                  </a:lnTo>
                  <a:lnTo>
                    <a:pt x="436" y="1740"/>
                  </a:lnTo>
                  <a:lnTo>
                    <a:pt x="434" y="1706"/>
                  </a:lnTo>
                  <a:lnTo>
                    <a:pt x="432" y="1674"/>
                  </a:lnTo>
                  <a:lnTo>
                    <a:pt x="432" y="1674"/>
                  </a:lnTo>
                  <a:lnTo>
                    <a:pt x="432" y="1542"/>
                  </a:lnTo>
                  <a:lnTo>
                    <a:pt x="432" y="1410"/>
                  </a:lnTo>
                  <a:lnTo>
                    <a:pt x="432" y="1410"/>
                  </a:lnTo>
                  <a:lnTo>
                    <a:pt x="430" y="1386"/>
                  </a:lnTo>
                  <a:lnTo>
                    <a:pt x="428" y="1374"/>
                  </a:lnTo>
                  <a:lnTo>
                    <a:pt x="422" y="1364"/>
                  </a:lnTo>
                  <a:lnTo>
                    <a:pt x="422" y="1364"/>
                  </a:lnTo>
                  <a:lnTo>
                    <a:pt x="422" y="1316"/>
                  </a:lnTo>
                  <a:lnTo>
                    <a:pt x="420" y="1268"/>
                  </a:lnTo>
                  <a:lnTo>
                    <a:pt x="414" y="1222"/>
                  </a:lnTo>
                  <a:lnTo>
                    <a:pt x="408" y="1176"/>
                  </a:lnTo>
                  <a:lnTo>
                    <a:pt x="398" y="1132"/>
                  </a:lnTo>
                  <a:lnTo>
                    <a:pt x="388" y="1090"/>
                  </a:lnTo>
                  <a:lnTo>
                    <a:pt x="374" y="1046"/>
                  </a:lnTo>
                  <a:lnTo>
                    <a:pt x="356" y="1006"/>
                  </a:lnTo>
                  <a:lnTo>
                    <a:pt x="338" y="966"/>
                  </a:lnTo>
                  <a:lnTo>
                    <a:pt x="316" y="926"/>
                  </a:lnTo>
                  <a:lnTo>
                    <a:pt x="294" y="890"/>
                  </a:lnTo>
                  <a:lnTo>
                    <a:pt x="266" y="852"/>
                  </a:lnTo>
                  <a:lnTo>
                    <a:pt x="238" y="818"/>
                  </a:lnTo>
                  <a:lnTo>
                    <a:pt x="206" y="784"/>
                  </a:lnTo>
                  <a:lnTo>
                    <a:pt x="172" y="750"/>
                  </a:lnTo>
                  <a:lnTo>
                    <a:pt x="134" y="718"/>
                  </a:lnTo>
                  <a:lnTo>
                    <a:pt x="134" y="718"/>
                  </a:lnTo>
                  <a:lnTo>
                    <a:pt x="82" y="678"/>
                  </a:lnTo>
                  <a:lnTo>
                    <a:pt x="28" y="640"/>
                  </a:lnTo>
                  <a:lnTo>
                    <a:pt x="28" y="640"/>
                  </a:lnTo>
                  <a:lnTo>
                    <a:pt x="14" y="630"/>
                  </a:lnTo>
                  <a:lnTo>
                    <a:pt x="6" y="62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" y="612"/>
                  </a:lnTo>
                  <a:lnTo>
                    <a:pt x="4" y="606"/>
                  </a:lnTo>
                  <a:lnTo>
                    <a:pt x="10" y="600"/>
                  </a:lnTo>
                  <a:lnTo>
                    <a:pt x="28" y="590"/>
                  </a:lnTo>
                  <a:lnTo>
                    <a:pt x="28" y="590"/>
                  </a:lnTo>
                  <a:lnTo>
                    <a:pt x="62" y="566"/>
                  </a:lnTo>
                  <a:lnTo>
                    <a:pt x="98" y="546"/>
                  </a:lnTo>
                  <a:lnTo>
                    <a:pt x="170" y="504"/>
                  </a:lnTo>
                  <a:lnTo>
                    <a:pt x="242" y="464"/>
                  </a:lnTo>
                  <a:lnTo>
                    <a:pt x="278" y="442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38" y="400"/>
                  </a:lnTo>
                  <a:lnTo>
                    <a:pt x="362" y="382"/>
                  </a:lnTo>
                  <a:lnTo>
                    <a:pt x="386" y="362"/>
                  </a:lnTo>
                  <a:lnTo>
                    <a:pt x="406" y="340"/>
                  </a:lnTo>
                  <a:lnTo>
                    <a:pt x="428" y="318"/>
                  </a:lnTo>
                  <a:lnTo>
                    <a:pt x="446" y="296"/>
                  </a:lnTo>
                  <a:lnTo>
                    <a:pt x="464" y="272"/>
                  </a:lnTo>
                  <a:lnTo>
                    <a:pt x="480" y="248"/>
                  </a:lnTo>
                  <a:lnTo>
                    <a:pt x="494" y="222"/>
                  </a:lnTo>
                  <a:lnTo>
                    <a:pt x="508" y="196"/>
                  </a:lnTo>
                  <a:lnTo>
                    <a:pt x="520" y="170"/>
                  </a:lnTo>
                  <a:lnTo>
                    <a:pt x="530" y="142"/>
                  </a:lnTo>
                  <a:lnTo>
                    <a:pt x="540" y="114"/>
                  </a:lnTo>
                  <a:lnTo>
                    <a:pt x="548" y="84"/>
                  </a:lnTo>
                  <a:lnTo>
                    <a:pt x="554" y="54"/>
                  </a:lnTo>
                  <a:lnTo>
                    <a:pt x="558" y="22"/>
                  </a:lnTo>
                  <a:lnTo>
                    <a:pt x="558" y="22"/>
                  </a:lnTo>
                  <a:lnTo>
                    <a:pt x="560" y="8"/>
                  </a:lnTo>
                  <a:lnTo>
                    <a:pt x="560" y="4"/>
                  </a:lnTo>
                  <a:lnTo>
                    <a:pt x="562" y="2"/>
                  </a:lnTo>
                  <a:lnTo>
                    <a:pt x="566" y="0"/>
                  </a:lnTo>
                  <a:lnTo>
                    <a:pt x="570" y="0"/>
                  </a:lnTo>
                  <a:lnTo>
                    <a:pt x="570" y="0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7"/>
            <p:cNvSpPr/>
            <p:nvPr/>
          </p:nvSpPr>
          <p:spPr bwMode="auto">
            <a:xfrm>
              <a:off x="990737" y="3900821"/>
              <a:ext cx="2981286" cy="1536057"/>
            </a:xfrm>
            <a:custGeom>
              <a:avLst/>
              <a:gdLst>
                <a:gd name="T0" fmla="*/ 2012 w 2232"/>
                <a:gd name="T1" fmla="*/ 236 h 1150"/>
                <a:gd name="T2" fmla="*/ 2022 w 2232"/>
                <a:gd name="T3" fmla="*/ 246 h 1150"/>
                <a:gd name="T4" fmla="*/ 2022 w 2232"/>
                <a:gd name="T5" fmla="*/ 264 h 1150"/>
                <a:gd name="T6" fmla="*/ 2022 w 2232"/>
                <a:gd name="T7" fmla="*/ 546 h 1150"/>
                <a:gd name="T8" fmla="*/ 2030 w 2232"/>
                <a:gd name="T9" fmla="*/ 634 h 1150"/>
                <a:gd name="T10" fmla="*/ 2050 w 2232"/>
                <a:gd name="T11" fmla="*/ 718 h 1150"/>
                <a:gd name="T12" fmla="*/ 2080 w 2232"/>
                <a:gd name="T13" fmla="*/ 798 h 1150"/>
                <a:gd name="T14" fmla="*/ 2124 w 2232"/>
                <a:gd name="T15" fmla="*/ 872 h 1150"/>
                <a:gd name="T16" fmla="*/ 2178 w 2232"/>
                <a:gd name="T17" fmla="*/ 940 h 1150"/>
                <a:gd name="T18" fmla="*/ 2218 w 2232"/>
                <a:gd name="T19" fmla="*/ 980 h 1150"/>
                <a:gd name="T20" fmla="*/ 2232 w 2232"/>
                <a:gd name="T21" fmla="*/ 1000 h 1150"/>
                <a:gd name="T22" fmla="*/ 1984 w 2232"/>
                <a:gd name="T23" fmla="*/ 872 h 1150"/>
                <a:gd name="T24" fmla="*/ 1898 w 2232"/>
                <a:gd name="T25" fmla="*/ 836 h 1150"/>
                <a:gd name="T26" fmla="*/ 1784 w 2232"/>
                <a:gd name="T27" fmla="*/ 800 h 1150"/>
                <a:gd name="T28" fmla="*/ 1672 w 2232"/>
                <a:gd name="T29" fmla="*/ 780 h 1150"/>
                <a:gd name="T30" fmla="*/ 1560 w 2232"/>
                <a:gd name="T31" fmla="*/ 776 h 1150"/>
                <a:gd name="T32" fmla="*/ 1448 w 2232"/>
                <a:gd name="T33" fmla="*/ 790 h 1150"/>
                <a:gd name="T34" fmla="*/ 1334 w 2232"/>
                <a:gd name="T35" fmla="*/ 822 h 1150"/>
                <a:gd name="T36" fmla="*/ 1242 w 2232"/>
                <a:gd name="T37" fmla="*/ 860 h 1150"/>
                <a:gd name="T38" fmla="*/ 1082 w 2232"/>
                <a:gd name="T39" fmla="*/ 942 h 1150"/>
                <a:gd name="T40" fmla="*/ 876 w 2232"/>
                <a:gd name="T41" fmla="*/ 1062 h 1150"/>
                <a:gd name="T42" fmla="*/ 732 w 2232"/>
                <a:gd name="T43" fmla="*/ 1126 h 1150"/>
                <a:gd name="T44" fmla="*/ 584 w 2232"/>
                <a:gd name="T45" fmla="*/ 1150 h 1150"/>
                <a:gd name="T46" fmla="*/ 438 w 2232"/>
                <a:gd name="T47" fmla="*/ 1134 h 1150"/>
                <a:gd name="T48" fmla="*/ 300 w 2232"/>
                <a:gd name="T49" fmla="*/ 1080 h 1150"/>
                <a:gd name="T50" fmla="*/ 176 w 2232"/>
                <a:gd name="T51" fmla="*/ 988 h 1150"/>
                <a:gd name="T52" fmla="*/ 118 w 2232"/>
                <a:gd name="T53" fmla="*/ 924 h 1150"/>
                <a:gd name="T54" fmla="*/ 66 w 2232"/>
                <a:gd name="T55" fmla="*/ 846 h 1150"/>
                <a:gd name="T56" fmla="*/ 30 w 2232"/>
                <a:gd name="T57" fmla="*/ 764 h 1150"/>
                <a:gd name="T58" fmla="*/ 8 w 2232"/>
                <a:gd name="T59" fmla="*/ 678 h 1150"/>
                <a:gd name="T60" fmla="*/ 0 w 2232"/>
                <a:gd name="T61" fmla="*/ 586 h 1150"/>
                <a:gd name="T62" fmla="*/ 8 w 2232"/>
                <a:gd name="T63" fmla="*/ 490 h 1150"/>
                <a:gd name="T64" fmla="*/ 26 w 2232"/>
                <a:gd name="T65" fmla="*/ 416 h 1150"/>
                <a:gd name="T66" fmla="*/ 66 w 2232"/>
                <a:gd name="T67" fmla="*/ 316 h 1150"/>
                <a:gd name="T68" fmla="*/ 122 w 2232"/>
                <a:gd name="T69" fmla="*/ 228 h 1150"/>
                <a:gd name="T70" fmla="*/ 194 w 2232"/>
                <a:gd name="T71" fmla="*/ 152 h 1150"/>
                <a:gd name="T72" fmla="*/ 282 w 2232"/>
                <a:gd name="T73" fmla="*/ 88 h 1150"/>
                <a:gd name="T74" fmla="*/ 348 w 2232"/>
                <a:gd name="T75" fmla="*/ 52 h 1150"/>
                <a:gd name="T76" fmla="*/ 408 w 2232"/>
                <a:gd name="T77" fmla="*/ 26 h 1150"/>
                <a:gd name="T78" fmla="*/ 482 w 2232"/>
                <a:gd name="T79" fmla="*/ 8 h 1150"/>
                <a:gd name="T80" fmla="*/ 586 w 2232"/>
                <a:gd name="T81" fmla="*/ 0 h 1150"/>
                <a:gd name="T82" fmla="*/ 684 w 2232"/>
                <a:gd name="T83" fmla="*/ 8 h 1150"/>
                <a:gd name="T84" fmla="*/ 780 w 2232"/>
                <a:gd name="T85" fmla="*/ 34 h 1150"/>
                <a:gd name="T86" fmla="*/ 838 w 2232"/>
                <a:gd name="T87" fmla="*/ 62 h 1150"/>
                <a:gd name="T88" fmla="*/ 1152 w 2232"/>
                <a:gd name="T89" fmla="*/ 236 h 1150"/>
                <a:gd name="T90" fmla="*/ 1314 w 2232"/>
                <a:gd name="T91" fmla="*/ 302 h 1150"/>
                <a:gd name="T92" fmla="*/ 1484 w 2232"/>
                <a:gd name="T93" fmla="*/ 344 h 1150"/>
                <a:gd name="T94" fmla="*/ 1572 w 2232"/>
                <a:gd name="T95" fmla="*/ 348 h 1150"/>
                <a:gd name="T96" fmla="*/ 1642 w 2232"/>
                <a:gd name="T97" fmla="*/ 346 h 1150"/>
                <a:gd name="T98" fmla="*/ 1760 w 2232"/>
                <a:gd name="T99" fmla="*/ 324 h 1150"/>
                <a:gd name="T100" fmla="*/ 1874 w 2232"/>
                <a:gd name="T101" fmla="*/ 286 h 1150"/>
                <a:gd name="T102" fmla="*/ 1956 w 2232"/>
                <a:gd name="T103" fmla="*/ 248 h 1150"/>
                <a:gd name="T104" fmla="*/ 2006 w 2232"/>
                <a:gd name="T105" fmla="*/ 23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32" h="1150">
                  <a:moveTo>
                    <a:pt x="2006" y="236"/>
                  </a:moveTo>
                  <a:lnTo>
                    <a:pt x="2006" y="236"/>
                  </a:lnTo>
                  <a:lnTo>
                    <a:pt x="2012" y="236"/>
                  </a:lnTo>
                  <a:lnTo>
                    <a:pt x="2018" y="238"/>
                  </a:lnTo>
                  <a:lnTo>
                    <a:pt x="2020" y="242"/>
                  </a:lnTo>
                  <a:lnTo>
                    <a:pt x="2022" y="246"/>
                  </a:lnTo>
                  <a:lnTo>
                    <a:pt x="2022" y="254"/>
                  </a:lnTo>
                  <a:lnTo>
                    <a:pt x="2022" y="264"/>
                  </a:lnTo>
                  <a:lnTo>
                    <a:pt x="2022" y="264"/>
                  </a:lnTo>
                  <a:lnTo>
                    <a:pt x="2022" y="404"/>
                  </a:lnTo>
                  <a:lnTo>
                    <a:pt x="2022" y="546"/>
                  </a:lnTo>
                  <a:lnTo>
                    <a:pt x="2022" y="546"/>
                  </a:lnTo>
                  <a:lnTo>
                    <a:pt x="2024" y="576"/>
                  </a:lnTo>
                  <a:lnTo>
                    <a:pt x="2026" y="606"/>
                  </a:lnTo>
                  <a:lnTo>
                    <a:pt x="2030" y="634"/>
                  </a:lnTo>
                  <a:lnTo>
                    <a:pt x="2036" y="662"/>
                  </a:lnTo>
                  <a:lnTo>
                    <a:pt x="2042" y="690"/>
                  </a:lnTo>
                  <a:lnTo>
                    <a:pt x="2050" y="718"/>
                  </a:lnTo>
                  <a:lnTo>
                    <a:pt x="2058" y="746"/>
                  </a:lnTo>
                  <a:lnTo>
                    <a:pt x="2068" y="772"/>
                  </a:lnTo>
                  <a:lnTo>
                    <a:pt x="2080" y="798"/>
                  </a:lnTo>
                  <a:lnTo>
                    <a:pt x="2094" y="822"/>
                  </a:lnTo>
                  <a:lnTo>
                    <a:pt x="2108" y="848"/>
                  </a:lnTo>
                  <a:lnTo>
                    <a:pt x="2124" y="872"/>
                  </a:lnTo>
                  <a:lnTo>
                    <a:pt x="2140" y="896"/>
                  </a:lnTo>
                  <a:lnTo>
                    <a:pt x="2158" y="918"/>
                  </a:lnTo>
                  <a:lnTo>
                    <a:pt x="2178" y="940"/>
                  </a:lnTo>
                  <a:lnTo>
                    <a:pt x="2200" y="962"/>
                  </a:lnTo>
                  <a:lnTo>
                    <a:pt x="2200" y="962"/>
                  </a:lnTo>
                  <a:lnTo>
                    <a:pt x="2218" y="980"/>
                  </a:lnTo>
                  <a:lnTo>
                    <a:pt x="2226" y="988"/>
                  </a:lnTo>
                  <a:lnTo>
                    <a:pt x="2232" y="1000"/>
                  </a:lnTo>
                  <a:lnTo>
                    <a:pt x="2232" y="1000"/>
                  </a:lnTo>
                  <a:lnTo>
                    <a:pt x="2150" y="956"/>
                  </a:lnTo>
                  <a:lnTo>
                    <a:pt x="2066" y="914"/>
                  </a:lnTo>
                  <a:lnTo>
                    <a:pt x="1984" y="872"/>
                  </a:lnTo>
                  <a:lnTo>
                    <a:pt x="1940" y="854"/>
                  </a:lnTo>
                  <a:lnTo>
                    <a:pt x="1898" y="836"/>
                  </a:lnTo>
                  <a:lnTo>
                    <a:pt x="1898" y="836"/>
                  </a:lnTo>
                  <a:lnTo>
                    <a:pt x="1860" y="822"/>
                  </a:lnTo>
                  <a:lnTo>
                    <a:pt x="1822" y="810"/>
                  </a:lnTo>
                  <a:lnTo>
                    <a:pt x="1784" y="800"/>
                  </a:lnTo>
                  <a:lnTo>
                    <a:pt x="1748" y="790"/>
                  </a:lnTo>
                  <a:lnTo>
                    <a:pt x="1710" y="784"/>
                  </a:lnTo>
                  <a:lnTo>
                    <a:pt x="1672" y="780"/>
                  </a:lnTo>
                  <a:lnTo>
                    <a:pt x="1634" y="776"/>
                  </a:lnTo>
                  <a:lnTo>
                    <a:pt x="1598" y="776"/>
                  </a:lnTo>
                  <a:lnTo>
                    <a:pt x="1560" y="776"/>
                  </a:lnTo>
                  <a:lnTo>
                    <a:pt x="1522" y="780"/>
                  </a:lnTo>
                  <a:lnTo>
                    <a:pt x="1484" y="784"/>
                  </a:lnTo>
                  <a:lnTo>
                    <a:pt x="1448" y="790"/>
                  </a:lnTo>
                  <a:lnTo>
                    <a:pt x="1410" y="800"/>
                  </a:lnTo>
                  <a:lnTo>
                    <a:pt x="1372" y="810"/>
                  </a:lnTo>
                  <a:lnTo>
                    <a:pt x="1334" y="822"/>
                  </a:lnTo>
                  <a:lnTo>
                    <a:pt x="1298" y="836"/>
                  </a:lnTo>
                  <a:lnTo>
                    <a:pt x="1298" y="836"/>
                  </a:lnTo>
                  <a:lnTo>
                    <a:pt x="1242" y="860"/>
                  </a:lnTo>
                  <a:lnTo>
                    <a:pt x="1188" y="886"/>
                  </a:lnTo>
                  <a:lnTo>
                    <a:pt x="1136" y="912"/>
                  </a:lnTo>
                  <a:lnTo>
                    <a:pt x="1082" y="942"/>
                  </a:lnTo>
                  <a:lnTo>
                    <a:pt x="980" y="1000"/>
                  </a:lnTo>
                  <a:lnTo>
                    <a:pt x="876" y="1062"/>
                  </a:lnTo>
                  <a:lnTo>
                    <a:pt x="876" y="1062"/>
                  </a:lnTo>
                  <a:lnTo>
                    <a:pt x="830" y="1088"/>
                  </a:lnTo>
                  <a:lnTo>
                    <a:pt x="782" y="1108"/>
                  </a:lnTo>
                  <a:lnTo>
                    <a:pt x="732" y="1126"/>
                  </a:lnTo>
                  <a:lnTo>
                    <a:pt x="684" y="1138"/>
                  </a:lnTo>
                  <a:lnTo>
                    <a:pt x="634" y="1146"/>
                  </a:lnTo>
                  <a:lnTo>
                    <a:pt x="584" y="1150"/>
                  </a:lnTo>
                  <a:lnTo>
                    <a:pt x="534" y="1148"/>
                  </a:lnTo>
                  <a:lnTo>
                    <a:pt x="486" y="1144"/>
                  </a:lnTo>
                  <a:lnTo>
                    <a:pt x="438" y="1134"/>
                  </a:lnTo>
                  <a:lnTo>
                    <a:pt x="390" y="1120"/>
                  </a:lnTo>
                  <a:lnTo>
                    <a:pt x="344" y="1102"/>
                  </a:lnTo>
                  <a:lnTo>
                    <a:pt x="300" y="1080"/>
                  </a:lnTo>
                  <a:lnTo>
                    <a:pt x="256" y="1054"/>
                  </a:lnTo>
                  <a:lnTo>
                    <a:pt x="216" y="1022"/>
                  </a:lnTo>
                  <a:lnTo>
                    <a:pt x="176" y="988"/>
                  </a:lnTo>
                  <a:lnTo>
                    <a:pt x="138" y="950"/>
                  </a:lnTo>
                  <a:lnTo>
                    <a:pt x="138" y="950"/>
                  </a:lnTo>
                  <a:lnTo>
                    <a:pt x="118" y="924"/>
                  </a:lnTo>
                  <a:lnTo>
                    <a:pt x="100" y="900"/>
                  </a:lnTo>
                  <a:lnTo>
                    <a:pt x="82" y="874"/>
                  </a:lnTo>
                  <a:lnTo>
                    <a:pt x="66" y="846"/>
                  </a:lnTo>
                  <a:lnTo>
                    <a:pt x="52" y="820"/>
                  </a:lnTo>
                  <a:lnTo>
                    <a:pt x="40" y="792"/>
                  </a:lnTo>
                  <a:lnTo>
                    <a:pt x="30" y="764"/>
                  </a:lnTo>
                  <a:lnTo>
                    <a:pt x="20" y="736"/>
                  </a:lnTo>
                  <a:lnTo>
                    <a:pt x="12" y="706"/>
                  </a:lnTo>
                  <a:lnTo>
                    <a:pt x="8" y="678"/>
                  </a:lnTo>
                  <a:lnTo>
                    <a:pt x="4" y="648"/>
                  </a:lnTo>
                  <a:lnTo>
                    <a:pt x="0" y="616"/>
                  </a:lnTo>
                  <a:lnTo>
                    <a:pt x="0" y="586"/>
                  </a:lnTo>
                  <a:lnTo>
                    <a:pt x="2" y="554"/>
                  </a:lnTo>
                  <a:lnTo>
                    <a:pt x="4" y="522"/>
                  </a:lnTo>
                  <a:lnTo>
                    <a:pt x="8" y="490"/>
                  </a:lnTo>
                  <a:lnTo>
                    <a:pt x="8" y="490"/>
                  </a:lnTo>
                  <a:lnTo>
                    <a:pt x="16" y="452"/>
                  </a:lnTo>
                  <a:lnTo>
                    <a:pt x="26" y="416"/>
                  </a:lnTo>
                  <a:lnTo>
                    <a:pt x="36" y="380"/>
                  </a:lnTo>
                  <a:lnTo>
                    <a:pt x="50" y="348"/>
                  </a:lnTo>
                  <a:lnTo>
                    <a:pt x="66" y="316"/>
                  </a:lnTo>
                  <a:lnTo>
                    <a:pt x="82" y="284"/>
                  </a:lnTo>
                  <a:lnTo>
                    <a:pt x="102" y="256"/>
                  </a:lnTo>
                  <a:lnTo>
                    <a:pt x="122" y="228"/>
                  </a:lnTo>
                  <a:lnTo>
                    <a:pt x="144" y="200"/>
                  </a:lnTo>
                  <a:lnTo>
                    <a:pt x="168" y="176"/>
                  </a:lnTo>
                  <a:lnTo>
                    <a:pt x="194" y="152"/>
                  </a:lnTo>
                  <a:lnTo>
                    <a:pt x="222" y="130"/>
                  </a:lnTo>
                  <a:lnTo>
                    <a:pt x="252" y="108"/>
                  </a:lnTo>
                  <a:lnTo>
                    <a:pt x="282" y="88"/>
                  </a:lnTo>
                  <a:lnTo>
                    <a:pt x="314" y="68"/>
                  </a:lnTo>
                  <a:lnTo>
                    <a:pt x="348" y="52"/>
                  </a:lnTo>
                  <a:lnTo>
                    <a:pt x="348" y="52"/>
                  </a:lnTo>
                  <a:lnTo>
                    <a:pt x="384" y="34"/>
                  </a:lnTo>
                  <a:lnTo>
                    <a:pt x="384" y="34"/>
                  </a:lnTo>
                  <a:lnTo>
                    <a:pt x="408" y="26"/>
                  </a:lnTo>
                  <a:lnTo>
                    <a:pt x="432" y="18"/>
                  </a:lnTo>
                  <a:lnTo>
                    <a:pt x="458" y="12"/>
                  </a:lnTo>
                  <a:lnTo>
                    <a:pt x="482" y="8"/>
                  </a:lnTo>
                  <a:lnTo>
                    <a:pt x="534" y="2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618" y="0"/>
                  </a:lnTo>
                  <a:lnTo>
                    <a:pt x="652" y="4"/>
                  </a:lnTo>
                  <a:lnTo>
                    <a:pt x="684" y="8"/>
                  </a:lnTo>
                  <a:lnTo>
                    <a:pt x="716" y="16"/>
                  </a:lnTo>
                  <a:lnTo>
                    <a:pt x="748" y="24"/>
                  </a:lnTo>
                  <a:lnTo>
                    <a:pt x="780" y="34"/>
                  </a:lnTo>
                  <a:lnTo>
                    <a:pt x="810" y="48"/>
                  </a:lnTo>
                  <a:lnTo>
                    <a:pt x="838" y="62"/>
                  </a:lnTo>
                  <a:lnTo>
                    <a:pt x="838" y="62"/>
                  </a:lnTo>
                  <a:lnTo>
                    <a:pt x="994" y="150"/>
                  </a:lnTo>
                  <a:lnTo>
                    <a:pt x="1152" y="236"/>
                  </a:lnTo>
                  <a:lnTo>
                    <a:pt x="1152" y="236"/>
                  </a:lnTo>
                  <a:lnTo>
                    <a:pt x="1204" y="260"/>
                  </a:lnTo>
                  <a:lnTo>
                    <a:pt x="1260" y="282"/>
                  </a:lnTo>
                  <a:lnTo>
                    <a:pt x="1314" y="302"/>
                  </a:lnTo>
                  <a:lnTo>
                    <a:pt x="1370" y="320"/>
                  </a:lnTo>
                  <a:lnTo>
                    <a:pt x="1426" y="334"/>
                  </a:lnTo>
                  <a:lnTo>
                    <a:pt x="1484" y="344"/>
                  </a:lnTo>
                  <a:lnTo>
                    <a:pt x="1512" y="346"/>
                  </a:lnTo>
                  <a:lnTo>
                    <a:pt x="1542" y="348"/>
                  </a:lnTo>
                  <a:lnTo>
                    <a:pt x="1572" y="348"/>
                  </a:lnTo>
                  <a:lnTo>
                    <a:pt x="1602" y="348"/>
                  </a:lnTo>
                  <a:lnTo>
                    <a:pt x="1602" y="348"/>
                  </a:lnTo>
                  <a:lnTo>
                    <a:pt x="1642" y="346"/>
                  </a:lnTo>
                  <a:lnTo>
                    <a:pt x="1682" y="340"/>
                  </a:lnTo>
                  <a:lnTo>
                    <a:pt x="1722" y="332"/>
                  </a:lnTo>
                  <a:lnTo>
                    <a:pt x="1760" y="324"/>
                  </a:lnTo>
                  <a:lnTo>
                    <a:pt x="1798" y="314"/>
                  </a:lnTo>
                  <a:lnTo>
                    <a:pt x="1836" y="300"/>
                  </a:lnTo>
                  <a:lnTo>
                    <a:pt x="1874" y="286"/>
                  </a:lnTo>
                  <a:lnTo>
                    <a:pt x="1912" y="270"/>
                  </a:lnTo>
                  <a:lnTo>
                    <a:pt x="1912" y="270"/>
                  </a:lnTo>
                  <a:lnTo>
                    <a:pt x="1956" y="248"/>
                  </a:lnTo>
                  <a:lnTo>
                    <a:pt x="1980" y="240"/>
                  </a:lnTo>
                  <a:lnTo>
                    <a:pt x="1992" y="238"/>
                  </a:lnTo>
                  <a:lnTo>
                    <a:pt x="2006" y="236"/>
                  </a:lnTo>
                  <a:lnTo>
                    <a:pt x="2006" y="236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1503647" y="1574029"/>
              <a:ext cx="2364192" cy="2650032"/>
            </a:xfrm>
            <a:custGeom>
              <a:avLst/>
              <a:gdLst>
                <a:gd name="T0" fmla="*/ 686 w 1770"/>
                <a:gd name="T1" fmla="*/ 1942 h 1984"/>
                <a:gd name="T2" fmla="*/ 454 w 1770"/>
                <a:gd name="T3" fmla="*/ 1814 h 1984"/>
                <a:gd name="T4" fmla="*/ 338 w 1770"/>
                <a:gd name="T5" fmla="*/ 1766 h 1984"/>
                <a:gd name="T6" fmla="*/ 214 w 1770"/>
                <a:gd name="T7" fmla="*/ 1750 h 1984"/>
                <a:gd name="T8" fmla="*/ 128 w 1770"/>
                <a:gd name="T9" fmla="*/ 1754 h 1984"/>
                <a:gd name="T10" fmla="*/ 16 w 1770"/>
                <a:gd name="T11" fmla="*/ 1778 h 1984"/>
                <a:gd name="T12" fmla="*/ 4 w 1770"/>
                <a:gd name="T13" fmla="*/ 1778 h 1984"/>
                <a:gd name="T14" fmla="*/ 84 w 1770"/>
                <a:gd name="T15" fmla="*/ 1726 h 1984"/>
                <a:gd name="T16" fmla="*/ 286 w 1770"/>
                <a:gd name="T17" fmla="*/ 1592 h 1984"/>
                <a:gd name="T18" fmla="*/ 354 w 1770"/>
                <a:gd name="T19" fmla="*/ 1536 h 1984"/>
                <a:gd name="T20" fmla="*/ 434 w 1770"/>
                <a:gd name="T21" fmla="*/ 1456 h 1984"/>
                <a:gd name="T22" fmla="*/ 500 w 1770"/>
                <a:gd name="T23" fmla="*/ 1366 h 1984"/>
                <a:gd name="T24" fmla="*/ 552 w 1770"/>
                <a:gd name="T25" fmla="*/ 1268 h 1984"/>
                <a:gd name="T26" fmla="*/ 588 w 1770"/>
                <a:gd name="T27" fmla="*/ 1162 h 1984"/>
                <a:gd name="T28" fmla="*/ 612 w 1770"/>
                <a:gd name="T29" fmla="*/ 1048 h 1984"/>
                <a:gd name="T30" fmla="*/ 624 w 1770"/>
                <a:gd name="T31" fmla="*/ 938 h 1984"/>
                <a:gd name="T32" fmla="*/ 632 w 1770"/>
                <a:gd name="T33" fmla="*/ 714 h 1984"/>
                <a:gd name="T34" fmla="*/ 630 w 1770"/>
                <a:gd name="T35" fmla="*/ 550 h 1984"/>
                <a:gd name="T36" fmla="*/ 656 w 1770"/>
                <a:gd name="T37" fmla="*/ 402 h 1984"/>
                <a:gd name="T38" fmla="*/ 718 w 1770"/>
                <a:gd name="T39" fmla="*/ 266 h 1984"/>
                <a:gd name="T40" fmla="*/ 766 w 1770"/>
                <a:gd name="T41" fmla="*/ 198 h 1984"/>
                <a:gd name="T42" fmla="*/ 830 w 1770"/>
                <a:gd name="T43" fmla="*/ 134 h 1984"/>
                <a:gd name="T44" fmla="*/ 902 w 1770"/>
                <a:gd name="T45" fmla="*/ 82 h 1984"/>
                <a:gd name="T46" fmla="*/ 980 w 1770"/>
                <a:gd name="T47" fmla="*/ 44 h 1984"/>
                <a:gd name="T48" fmla="*/ 1062 w 1770"/>
                <a:gd name="T49" fmla="*/ 16 h 1984"/>
                <a:gd name="T50" fmla="*/ 1148 w 1770"/>
                <a:gd name="T51" fmla="*/ 2 h 1984"/>
                <a:gd name="T52" fmla="*/ 1234 w 1770"/>
                <a:gd name="T53" fmla="*/ 0 h 1984"/>
                <a:gd name="T54" fmla="*/ 1320 w 1770"/>
                <a:gd name="T55" fmla="*/ 12 h 1984"/>
                <a:gd name="T56" fmla="*/ 1404 w 1770"/>
                <a:gd name="T57" fmla="*/ 36 h 1984"/>
                <a:gd name="T58" fmla="*/ 1484 w 1770"/>
                <a:gd name="T59" fmla="*/ 74 h 1984"/>
                <a:gd name="T60" fmla="*/ 1558 w 1770"/>
                <a:gd name="T61" fmla="*/ 126 h 1984"/>
                <a:gd name="T62" fmla="*/ 1606 w 1770"/>
                <a:gd name="T63" fmla="*/ 170 h 1984"/>
                <a:gd name="T64" fmla="*/ 1670 w 1770"/>
                <a:gd name="T65" fmla="*/ 246 h 1984"/>
                <a:gd name="T66" fmla="*/ 1718 w 1770"/>
                <a:gd name="T67" fmla="*/ 330 h 1984"/>
                <a:gd name="T68" fmla="*/ 1750 w 1770"/>
                <a:gd name="T69" fmla="*/ 420 h 1984"/>
                <a:gd name="T70" fmla="*/ 1768 w 1770"/>
                <a:gd name="T71" fmla="*/ 516 h 1984"/>
                <a:gd name="T72" fmla="*/ 1768 w 1770"/>
                <a:gd name="T73" fmla="*/ 618 h 1984"/>
                <a:gd name="T74" fmla="*/ 1750 w 1770"/>
                <a:gd name="T75" fmla="*/ 714 h 1984"/>
                <a:gd name="T76" fmla="*/ 1718 w 1770"/>
                <a:gd name="T77" fmla="*/ 806 h 1984"/>
                <a:gd name="T78" fmla="*/ 1668 w 1770"/>
                <a:gd name="T79" fmla="*/ 894 h 1984"/>
                <a:gd name="T80" fmla="*/ 1570 w 1770"/>
                <a:gd name="T81" fmla="*/ 1002 h 1984"/>
                <a:gd name="T82" fmla="*/ 1446 w 1770"/>
                <a:gd name="T83" fmla="*/ 1086 h 1984"/>
                <a:gd name="T84" fmla="*/ 1322 w 1770"/>
                <a:gd name="T85" fmla="*/ 1156 h 1984"/>
                <a:gd name="T86" fmla="*/ 1200 w 1770"/>
                <a:gd name="T87" fmla="*/ 1234 h 1984"/>
                <a:gd name="T88" fmla="*/ 1174 w 1770"/>
                <a:gd name="T89" fmla="*/ 1260 h 1984"/>
                <a:gd name="T90" fmla="*/ 1054 w 1770"/>
                <a:gd name="T91" fmla="*/ 1350 h 1984"/>
                <a:gd name="T92" fmla="*/ 974 w 1770"/>
                <a:gd name="T93" fmla="*/ 1428 h 1984"/>
                <a:gd name="T94" fmla="*/ 928 w 1770"/>
                <a:gd name="T95" fmla="*/ 1484 h 1984"/>
                <a:gd name="T96" fmla="*/ 870 w 1770"/>
                <a:gd name="T97" fmla="*/ 1574 h 1984"/>
                <a:gd name="T98" fmla="*/ 828 w 1770"/>
                <a:gd name="T99" fmla="*/ 1672 h 1984"/>
                <a:gd name="T100" fmla="*/ 802 w 1770"/>
                <a:gd name="T101" fmla="*/ 1764 h 1984"/>
                <a:gd name="T102" fmla="*/ 774 w 1770"/>
                <a:gd name="T103" fmla="*/ 1940 h 1984"/>
                <a:gd name="T104" fmla="*/ 768 w 1770"/>
                <a:gd name="T105" fmla="*/ 1974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0" h="1984">
                  <a:moveTo>
                    <a:pt x="762" y="1984"/>
                  </a:moveTo>
                  <a:lnTo>
                    <a:pt x="762" y="1984"/>
                  </a:lnTo>
                  <a:lnTo>
                    <a:pt x="686" y="1942"/>
                  </a:lnTo>
                  <a:lnTo>
                    <a:pt x="608" y="1900"/>
                  </a:lnTo>
                  <a:lnTo>
                    <a:pt x="454" y="1814"/>
                  </a:lnTo>
                  <a:lnTo>
                    <a:pt x="454" y="1814"/>
                  </a:lnTo>
                  <a:lnTo>
                    <a:pt x="416" y="1794"/>
                  </a:lnTo>
                  <a:lnTo>
                    <a:pt x="378" y="1780"/>
                  </a:lnTo>
                  <a:lnTo>
                    <a:pt x="338" y="1766"/>
                  </a:lnTo>
                  <a:lnTo>
                    <a:pt x="298" y="1758"/>
                  </a:lnTo>
                  <a:lnTo>
                    <a:pt x="256" y="1752"/>
                  </a:lnTo>
                  <a:lnTo>
                    <a:pt x="214" y="1750"/>
                  </a:lnTo>
                  <a:lnTo>
                    <a:pt x="172" y="1750"/>
                  </a:lnTo>
                  <a:lnTo>
                    <a:pt x="128" y="1754"/>
                  </a:lnTo>
                  <a:lnTo>
                    <a:pt x="128" y="1754"/>
                  </a:lnTo>
                  <a:lnTo>
                    <a:pt x="72" y="1762"/>
                  </a:lnTo>
                  <a:lnTo>
                    <a:pt x="44" y="1770"/>
                  </a:lnTo>
                  <a:lnTo>
                    <a:pt x="16" y="1778"/>
                  </a:lnTo>
                  <a:lnTo>
                    <a:pt x="16" y="1778"/>
                  </a:lnTo>
                  <a:lnTo>
                    <a:pt x="8" y="1780"/>
                  </a:lnTo>
                  <a:lnTo>
                    <a:pt x="4" y="1778"/>
                  </a:lnTo>
                  <a:lnTo>
                    <a:pt x="0" y="1776"/>
                  </a:lnTo>
                  <a:lnTo>
                    <a:pt x="0" y="1776"/>
                  </a:lnTo>
                  <a:lnTo>
                    <a:pt x="84" y="1726"/>
                  </a:lnTo>
                  <a:lnTo>
                    <a:pt x="166" y="1676"/>
                  </a:lnTo>
                  <a:lnTo>
                    <a:pt x="246" y="1620"/>
                  </a:lnTo>
                  <a:lnTo>
                    <a:pt x="286" y="1592"/>
                  </a:lnTo>
                  <a:lnTo>
                    <a:pt x="324" y="1562"/>
                  </a:lnTo>
                  <a:lnTo>
                    <a:pt x="324" y="1562"/>
                  </a:lnTo>
                  <a:lnTo>
                    <a:pt x="354" y="1536"/>
                  </a:lnTo>
                  <a:lnTo>
                    <a:pt x="382" y="1510"/>
                  </a:lnTo>
                  <a:lnTo>
                    <a:pt x="410" y="1484"/>
                  </a:lnTo>
                  <a:lnTo>
                    <a:pt x="434" y="1456"/>
                  </a:lnTo>
                  <a:lnTo>
                    <a:pt x="458" y="1426"/>
                  </a:lnTo>
                  <a:lnTo>
                    <a:pt x="480" y="1396"/>
                  </a:lnTo>
                  <a:lnTo>
                    <a:pt x="500" y="1366"/>
                  </a:lnTo>
                  <a:lnTo>
                    <a:pt x="518" y="1334"/>
                  </a:lnTo>
                  <a:lnTo>
                    <a:pt x="536" y="1302"/>
                  </a:lnTo>
                  <a:lnTo>
                    <a:pt x="552" y="1268"/>
                  </a:lnTo>
                  <a:lnTo>
                    <a:pt x="566" y="1234"/>
                  </a:lnTo>
                  <a:lnTo>
                    <a:pt x="578" y="1198"/>
                  </a:lnTo>
                  <a:lnTo>
                    <a:pt x="588" y="1162"/>
                  </a:lnTo>
                  <a:lnTo>
                    <a:pt x="598" y="1124"/>
                  </a:lnTo>
                  <a:lnTo>
                    <a:pt x="606" y="1088"/>
                  </a:lnTo>
                  <a:lnTo>
                    <a:pt x="612" y="1048"/>
                  </a:lnTo>
                  <a:lnTo>
                    <a:pt x="612" y="1048"/>
                  </a:lnTo>
                  <a:lnTo>
                    <a:pt x="620" y="992"/>
                  </a:lnTo>
                  <a:lnTo>
                    <a:pt x="624" y="938"/>
                  </a:lnTo>
                  <a:lnTo>
                    <a:pt x="628" y="882"/>
                  </a:lnTo>
                  <a:lnTo>
                    <a:pt x="630" y="826"/>
                  </a:lnTo>
                  <a:lnTo>
                    <a:pt x="632" y="714"/>
                  </a:lnTo>
                  <a:lnTo>
                    <a:pt x="630" y="602"/>
                  </a:lnTo>
                  <a:lnTo>
                    <a:pt x="630" y="602"/>
                  </a:lnTo>
                  <a:lnTo>
                    <a:pt x="630" y="550"/>
                  </a:lnTo>
                  <a:lnTo>
                    <a:pt x="634" y="500"/>
                  </a:lnTo>
                  <a:lnTo>
                    <a:pt x="644" y="450"/>
                  </a:lnTo>
                  <a:lnTo>
                    <a:pt x="656" y="402"/>
                  </a:lnTo>
                  <a:lnTo>
                    <a:pt x="672" y="356"/>
                  </a:lnTo>
                  <a:lnTo>
                    <a:pt x="692" y="310"/>
                  </a:lnTo>
                  <a:lnTo>
                    <a:pt x="718" y="266"/>
                  </a:lnTo>
                  <a:lnTo>
                    <a:pt x="748" y="222"/>
                  </a:lnTo>
                  <a:lnTo>
                    <a:pt x="748" y="222"/>
                  </a:lnTo>
                  <a:lnTo>
                    <a:pt x="766" y="198"/>
                  </a:lnTo>
                  <a:lnTo>
                    <a:pt x="788" y="176"/>
                  </a:lnTo>
                  <a:lnTo>
                    <a:pt x="808" y="154"/>
                  </a:lnTo>
                  <a:lnTo>
                    <a:pt x="830" y="134"/>
                  </a:lnTo>
                  <a:lnTo>
                    <a:pt x="854" y="116"/>
                  </a:lnTo>
                  <a:lnTo>
                    <a:pt x="878" y="98"/>
                  </a:lnTo>
                  <a:lnTo>
                    <a:pt x="902" y="82"/>
                  </a:lnTo>
                  <a:lnTo>
                    <a:pt x="928" y="68"/>
                  </a:lnTo>
                  <a:lnTo>
                    <a:pt x="954" y="56"/>
                  </a:lnTo>
                  <a:lnTo>
                    <a:pt x="980" y="44"/>
                  </a:lnTo>
                  <a:lnTo>
                    <a:pt x="1008" y="32"/>
                  </a:lnTo>
                  <a:lnTo>
                    <a:pt x="1034" y="24"/>
                  </a:lnTo>
                  <a:lnTo>
                    <a:pt x="1062" y="16"/>
                  </a:lnTo>
                  <a:lnTo>
                    <a:pt x="1090" y="10"/>
                  </a:lnTo>
                  <a:lnTo>
                    <a:pt x="1118" y="6"/>
                  </a:lnTo>
                  <a:lnTo>
                    <a:pt x="1148" y="2"/>
                  </a:lnTo>
                  <a:lnTo>
                    <a:pt x="1176" y="0"/>
                  </a:lnTo>
                  <a:lnTo>
                    <a:pt x="1206" y="0"/>
                  </a:lnTo>
                  <a:lnTo>
                    <a:pt x="1234" y="0"/>
                  </a:lnTo>
                  <a:lnTo>
                    <a:pt x="1262" y="2"/>
                  </a:lnTo>
                  <a:lnTo>
                    <a:pt x="1292" y="6"/>
                  </a:lnTo>
                  <a:lnTo>
                    <a:pt x="1320" y="12"/>
                  </a:lnTo>
                  <a:lnTo>
                    <a:pt x="1348" y="18"/>
                  </a:lnTo>
                  <a:lnTo>
                    <a:pt x="1376" y="26"/>
                  </a:lnTo>
                  <a:lnTo>
                    <a:pt x="1404" y="36"/>
                  </a:lnTo>
                  <a:lnTo>
                    <a:pt x="1430" y="48"/>
                  </a:lnTo>
                  <a:lnTo>
                    <a:pt x="1458" y="60"/>
                  </a:lnTo>
                  <a:lnTo>
                    <a:pt x="1484" y="74"/>
                  </a:lnTo>
                  <a:lnTo>
                    <a:pt x="1508" y="90"/>
                  </a:lnTo>
                  <a:lnTo>
                    <a:pt x="1534" y="106"/>
                  </a:lnTo>
                  <a:lnTo>
                    <a:pt x="1558" y="126"/>
                  </a:lnTo>
                  <a:lnTo>
                    <a:pt x="1580" y="146"/>
                  </a:lnTo>
                  <a:lnTo>
                    <a:pt x="1580" y="146"/>
                  </a:lnTo>
                  <a:lnTo>
                    <a:pt x="1606" y="170"/>
                  </a:lnTo>
                  <a:lnTo>
                    <a:pt x="1630" y="194"/>
                  </a:lnTo>
                  <a:lnTo>
                    <a:pt x="1650" y="220"/>
                  </a:lnTo>
                  <a:lnTo>
                    <a:pt x="1670" y="246"/>
                  </a:lnTo>
                  <a:lnTo>
                    <a:pt x="1688" y="274"/>
                  </a:lnTo>
                  <a:lnTo>
                    <a:pt x="1704" y="302"/>
                  </a:lnTo>
                  <a:lnTo>
                    <a:pt x="1718" y="330"/>
                  </a:lnTo>
                  <a:lnTo>
                    <a:pt x="1730" y="360"/>
                  </a:lnTo>
                  <a:lnTo>
                    <a:pt x="1742" y="390"/>
                  </a:lnTo>
                  <a:lnTo>
                    <a:pt x="1750" y="420"/>
                  </a:lnTo>
                  <a:lnTo>
                    <a:pt x="1758" y="452"/>
                  </a:lnTo>
                  <a:lnTo>
                    <a:pt x="1764" y="484"/>
                  </a:lnTo>
                  <a:lnTo>
                    <a:pt x="1768" y="516"/>
                  </a:lnTo>
                  <a:lnTo>
                    <a:pt x="1770" y="550"/>
                  </a:lnTo>
                  <a:lnTo>
                    <a:pt x="1770" y="584"/>
                  </a:lnTo>
                  <a:lnTo>
                    <a:pt x="1768" y="618"/>
                  </a:lnTo>
                  <a:lnTo>
                    <a:pt x="1768" y="618"/>
                  </a:lnTo>
                  <a:lnTo>
                    <a:pt x="1760" y="666"/>
                  </a:lnTo>
                  <a:lnTo>
                    <a:pt x="1750" y="714"/>
                  </a:lnTo>
                  <a:lnTo>
                    <a:pt x="1736" y="760"/>
                  </a:lnTo>
                  <a:lnTo>
                    <a:pt x="1728" y="784"/>
                  </a:lnTo>
                  <a:lnTo>
                    <a:pt x="1718" y="806"/>
                  </a:lnTo>
                  <a:lnTo>
                    <a:pt x="1718" y="806"/>
                  </a:lnTo>
                  <a:lnTo>
                    <a:pt x="1694" y="852"/>
                  </a:lnTo>
                  <a:lnTo>
                    <a:pt x="1668" y="894"/>
                  </a:lnTo>
                  <a:lnTo>
                    <a:pt x="1638" y="932"/>
                  </a:lnTo>
                  <a:lnTo>
                    <a:pt x="1604" y="968"/>
                  </a:lnTo>
                  <a:lnTo>
                    <a:pt x="1570" y="1002"/>
                  </a:lnTo>
                  <a:lnTo>
                    <a:pt x="1530" y="1032"/>
                  </a:lnTo>
                  <a:lnTo>
                    <a:pt x="1490" y="1060"/>
                  </a:lnTo>
                  <a:lnTo>
                    <a:pt x="1446" y="1086"/>
                  </a:lnTo>
                  <a:lnTo>
                    <a:pt x="1446" y="1086"/>
                  </a:lnTo>
                  <a:lnTo>
                    <a:pt x="1384" y="1122"/>
                  </a:lnTo>
                  <a:lnTo>
                    <a:pt x="1322" y="1156"/>
                  </a:lnTo>
                  <a:lnTo>
                    <a:pt x="1260" y="1194"/>
                  </a:lnTo>
                  <a:lnTo>
                    <a:pt x="1200" y="1234"/>
                  </a:lnTo>
                  <a:lnTo>
                    <a:pt x="1200" y="1234"/>
                  </a:lnTo>
                  <a:lnTo>
                    <a:pt x="1196" y="1244"/>
                  </a:lnTo>
                  <a:lnTo>
                    <a:pt x="1190" y="1250"/>
                  </a:lnTo>
                  <a:lnTo>
                    <a:pt x="1174" y="1260"/>
                  </a:lnTo>
                  <a:lnTo>
                    <a:pt x="1174" y="1260"/>
                  </a:lnTo>
                  <a:lnTo>
                    <a:pt x="1114" y="1304"/>
                  </a:lnTo>
                  <a:lnTo>
                    <a:pt x="1054" y="1350"/>
                  </a:lnTo>
                  <a:lnTo>
                    <a:pt x="1026" y="1376"/>
                  </a:lnTo>
                  <a:lnTo>
                    <a:pt x="1000" y="1402"/>
                  </a:lnTo>
                  <a:lnTo>
                    <a:pt x="974" y="1428"/>
                  </a:lnTo>
                  <a:lnTo>
                    <a:pt x="950" y="1456"/>
                  </a:lnTo>
                  <a:lnTo>
                    <a:pt x="950" y="1456"/>
                  </a:lnTo>
                  <a:lnTo>
                    <a:pt x="928" y="1484"/>
                  </a:lnTo>
                  <a:lnTo>
                    <a:pt x="906" y="1514"/>
                  </a:lnTo>
                  <a:lnTo>
                    <a:pt x="888" y="1544"/>
                  </a:lnTo>
                  <a:lnTo>
                    <a:pt x="870" y="1574"/>
                  </a:lnTo>
                  <a:lnTo>
                    <a:pt x="854" y="1606"/>
                  </a:lnTo>
                  <a:lnTo>
                    <a:pt x="840" y="1638"/>
                  </a:lnTo>
                  <a:lnTo>
                    <a:pt x="828" y="1672"/>
                  </a:lnTo>
                  <a:lnTo>
                    <a:pt x="818" y="1706"/>
                  </a:lnTo>
                  <a:lnTo>
                    <a:pt x="818" y="1706"/>
                  </a:lnTo>
                  <a:lnTo>
                    <a:pt x="802" y="1764"/>
                  </a:lnTo>
                  <a:lnTo>
                    <a:pt x="790" y="1822"/>
                  </a:lnTo>
                  <a:lnTo>
                    <a:pt x="782" y="1882"/>
                  </a:lnTo>
                  <a:lnTo>
                    <a:pt x="774" y="1940"/>
                  </a:lnTo>
                  <a:lnTo>
                    <a:pt x="774" y="1940"/>
                  </a:lnTo>
                  <a:lnTo>
                    <a:pt x="772" y="1962"/>
                  </a:lnTo>
                  <a:lnTo>
                    <a:pt x="768" y="1974"/>
                  </a:lnTo>
                  <a:lnTo>
                    <a:pt x="762" y="1984"/>
                  </a:lnTo>
                  <a:lnTo>
                    <a:pt x="762" y="1984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47"/>
            <p:cNvSpPr/>
            <p:nvPr/>
          </p:nvSpPr>
          <p:spPr bwMode="auto">
            <a:xfrm>
              <a:off x="2521451" y="3222285"/>
              <a:ext cx="1162060" cy="1156718"/>
            </a:xfrm>
            <a:custGeom>
              <a:avLst/>
              <a:gdLst>
                <a:gd name="T0" fmla="*/ 0 w 870"/>
                <a:gd name="T1" fmla="*/ 750 h 866"/>
                <a:gd name="T2" fmla="*/ 10 w 870"/>
                <a:gd name="T3" fmla="*/ 650 h 866"/>
                <a:gd name="T4" fmla="*/ 26 w 870"/>
                <a:gd name="T5" fmla="*/ 552 h 866"/>
                <a:gd name="T6" fmla="*/ 52 w 870"/>
                <a:gd name="T7" fmla="*/ 460 h 866"/>
                <a:gd name="T8" fmla="*/ 86 w 870"/>
                <a:gd name="T9" fmla="*/ 374 h 866"/>
                <a:gd name="T10" fmla="*/ 130 w 870"/>
                <a:gd name="T11" fmla="*/ 290 h 866"/>
                <a:gd name="T12" fmla="*/ 184 w 870"/>
                <a:gd name="T13" fmla="*/ 212 h 866"/>
                <a:gd name="T14" fmla="*/ 252 w 870"/>
                <a:gd name="T15" fmla="*/ 142 h 866"/>
                <a:gd name="T16" fmla="*/ 330 w 870"/>
                <a:gd name="T17" fmla="*/ 76 h 866"/>
                <a:gd name="T18" fmla="*/ 384 w 870"/>
                <a:gd name="T19" fmla="*/ 36 h 866"/>
                <a:gd name="T20" fmla="*/ 438 w 870"/>
                <a:gd name="T21" fmla="*/ 0 h 866"/>
                <a:gd name="T22" fmla="*/ 490 w 870"/>
                <a:gd name="T23" fmla="*/ 34 h 866"/>
                <a:gd name="T24" fmla="*/ 588 w 870"/>
                <a:gd name="T25" fmla="*/ 106 h 866"/>
                <a:gd name="T26" fmla="*/ 676 w 870"/>
                <a:gd name="T27" fmla="*/ 192 h 866"/>
                <a:gd name="T28" fmla="*/ 732 w 870"/>
                <a:gd name="T29" fmla="*/ 262 h 866"/>
                <a:gd name="T30" fmla="*/ 766 w 870"/>
                <a:gd name="T31" fmla="*/ 316 h 866"/>
                <a:gd name="T32" fmla="*/ 780 w 870"/>
                <a:gd name="T33" fmla="*/ 342 h 866"/>
                <a:gd name="T34" fmla="*/ 814 w 870"/>
                <a:gd name="T35" fmla="*/ 420 h 866"/>
                <a:gd name="T36" fmla="*/ 838 w 870"/>
                <a:gd name="T37" fmla="*/ 502 h 866"/>
                <a:gd name="T38" fmla="*/ 848 w 870"/>
                <a:gd name="T39" fmla="*/ 554 h 866"/>
                <a:gd name="T40" fmla="*/ 866 w 870"/>
                <a:gd name="T41" fmla="*/ 662 h 866"/>
                <a:gd name="T42" fmla="*/ 870 w 870"/>
                <a:gd name="T43" fmla="*/ 716 h 866"/>
                <a:gd name="T44" fmla="*/ 868 w 870"/>
                <a:gd name="T45" fmla="*/ 732 h 866"/>
                <a:gd name="T46" fmla="*/ 860 w 870"/>
                <a:gd name="T47" fmla="*/ 744 h 866"/>
                <a:gd name="T48" fmla="*/ 788 w 870"/>
                <a:gd name="T49" fmla="*/ 778 h 866"/>
                <a:gd name="T50" fmla="*/ 678 w 870"/>
                <a:gd name="T51" fmla="*/ 822 h 866"/>
                <a:gd name="T52" fmla="*/ 602 w 870"/>
                <a:gd name="T53" fmla="*/ 844 h 866"/>
                <a:gd name="T54" fmla="*/ 564 w 870"/>
                <a:gd name="T55" fmla="*/ 852 h 866"/>
                <a:gd name="T56" fmla="*/ 484 w 870"/>
                <a:gd name="T57" fmla="*/ 864 h 866"/>
                <a:gd name="T58" fmla="*/ 404 w 870"/>
                <a:gd name="T59" fmla="*/ 866 h 866"/>
                <a:gd name="T60" fmla="*/ 324 w 870"/>
                <a:gd name="T61" fmla="*/ 858 h 866"/>
                <a:gd name="T62" fmla="*/ 246 w 870"/>
                <a:gd name="T63" fmla="*/ 842 h 866"/>
                <a:gd name="T64" fmla="*/ 182 w 870"/>
                <a:gd name="T65" fmla="*/ 824 h 866"/>
                <a:gd name="T66" fmla="*/ 60 w 870"/>
                <a:gd name="T67" fmla="*/ 778 h 866"/>
                <a:gd name="T68" fmla="*/ 0 w 870"/>
                <a:gd name="T69" fmla="*/ 75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866">
                  <a:moveTo>
                    <a:pt x="0" y="750"/>
                  </a:moveTo>
                  <a:lnTo>
                    <a:pt x="0" y="750"/>
                  </a:lnTo>
                  <a:lnTo>
                    <a:pt x="4" y="698"/>
                  </a:lnTo>
                  <a:lnTo>
                    <a:pt x="10" y="650"/>
                  </a:lnTo>
                  <a:lnTo>
                    <a:pt x="18" y="600"/>
                  </a:lnTo>
                  <a:lnTo>
                    <a:pt x="26" y="552"/>
                  </a:lnTo>
                  <a:lnTo>
                    <a:pt x="38" y="506"/>
                  </a:lnTo>
                  <a:lnTo>
                    <a:pt x="52" y="460"/>
                  </a:lnTo>
                  <a:lnTo>
                    <a:pt x="68" y="416"/>
                  </a:lnTo>
                  <a:lnTo>
                    <a:pt x="86" y="374"/>
                  </a:lnTo>
                  <a:lnTo>
                    <a:pt x="106" y="332"/>
                  </a:lnTo>
                  <a:lnTo>
                    <a:pt x="130" y="290"/>
                  </a:lnTo>
                  <a:lnTo>
                    <a:pt x="156" y="250"/>
                  </a:lnTo>
                  <a:lnTo>
                    <a:pt x="184" y="212"/>
                  </a:lnTo>
                  <a:lnTo>
                    <a:pt x="216" y="176"/>
                  </a:lnTo>
                  <a:lnTo>
                    <a:pt x="252" y="142"/>
                  </a:lnTo>
                  <a:lnTo>
                    <a:pt x="290" y="108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84" y="36"/>
                  </a:lnTo>
                  <a:lnTo>
                    <a:pt x="410" y="18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90" y="34"/>
                  </a:lnTo>
                  <a:lnTo>
                    <a:pt x="542" y="68"/>
                  </a:lnTo>
                  <a:lnTo>
                    <a:pt x="588" y="106"/>
                  </a:lnTo>
                  <a:lnTo>
                    <a:pt x="634" y="148"/>
                  </a:lnTo>
                  <a:lnTo>
                    <a:pt x="676" y="192"/>
                  </a:lnTo>
                  <a:lnTo>
                    <a:pt x="714" y="238"/>
                  </a:lnTo>
                  <a:lnTo>
                    <a:pt x="732" y="262"/>
                  </a:lnTo>
                  <a:lnTo>
                    <a:pt x="750" y="288"/>
                  </a:lnTo>
                  <a:lnTo>
                    <a:pt x="766" y="316"/>
                  </a:lnTo>
                  <a:lnTo>
                    <a:pt x="780" y="342"/>
                  </a:lnTo>
                  <a:lnTo>
                    <a:pt x="780" y="342"/>
                  </a:lnTo>
                  <a:lnTo>
                    <a:pt x="798" y="380"/>
                  </a:lnTo>
                  <a:lnTo>
                    <a:pt x="814" y="420"/>
                  </a:lnTo>
                  <a:lnTo>
                    <a:pt x="826" y="460"/>
                  </a:lnTo>
                  <a:lnTo>
                    <a:pt x="838" y="502"/>
                  </a:lnTo>
                  <a:lnTo>
                    <a:pt x="838" y="502"/>
                  </a:lnTo>
                  <a:lnTo>
                    <a:pt x="848" y="554"/>
                  </a:lnTo>
                  <a:lnTo>
                    <a:pt x="858" y="608"/>
                  </a:lnTo>
                  <a:lnTo>
                    <a:pt x="866" y="662"/>
                  </a:lnTo>
                  <a:lnTo>
                    <a:pt x="870" y="716"/>
                  </a:lnTo>
                  <a:lnTo>
                    <a:pt x="870" y="716"/>
                  </a:lnTo>
                  <a:lnTo>
                    <a:pt x="870" y="724"/>
                  </a:lnTo>
                  <a:lnTo>
                    <a:pt x="868" y="732"/>
                  </a:lnTo>
                  <a:lnTo>
                    <a:pt x="864" y="738"/>
                  </a:lnTo>
                  <a:lnTo>
                    <a:pt x="860" y="744"/>
                  </a:lnTo>
                  <a:lnTo>
                    <a:pt x="860" y="744"/>
                  </a:lnTo>
                  <a:lnTo>
                    <a:pt x="788" y="778"/>
                  </a:lnTo>
                  <a:lnTo>
                    <a:pt x="714" y="808"/>
                  </a:lnTo>
                  <a:lnTo>
                    <a:pt x="678" y="822"/>
                  </a:lnTo>
                  <a:lnTo>
                    <a:pt x="640" y="834"/>
                  </a:lnTo>
                  <a:lnTo>
                    <a:pt x="602" y="844"/>
                  </a:lnTo>
                  <a:lnTo>
                    <a:pt x="564" y="852"/>
                  </a:lnTo>
                  <a:lnTo>
                    <a:pt x="564" y="852"/>
                  </a:lnTo>
                  <a:lnTo>
                    <a:pt x="524" y="860"/>
                  </a:lnTo>
                  <a:lnTo>
                    <a:pt x="484" y="864"/>
                  </a:lnTo>
                  <a:lnTo>
                    <a:pt x="444" y="866"/>
                  </a:lnTo>
                  <a:lnTo>
                    <a:pt x="404" y="866"/>
                  </a:lnTo>
                  <a:lnTo>
                    <a:pt x="364" y="862"/>
                  </a:lnTo>
                  <a:lnTo>
                    <a:pt x="324" y="858"/>
                  </a:lnTo>
                  <a:lnTo>
                    <a:pt x="284" y="852"/>
                  </a:lnTo>
                  <a:lnTo>
                    <a:pt x="246" y="842"/>
                  </a:lnTo>
                  <a:lnTo>
                    <a:pt x="246" y="842"/>
                  </a:lnTo>
                  <a:lnTo>
                    <a:pt x="182" y="824"/>
                  </a:lnTo>
                  <a:lnTo>
                    <a:pt x="120" y="804"/>
                  </a:lnTo>
                  <a:lnTo>
                    <a:pt x="60" y="778"/>
                  </a:lnTo>
                  <a:lnTo>
                    <a:pt x="0" y="750"/>
                  </a:lnTo>
                  <a:lnTo>
                    <a:pt x="0" y="75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>
            <a:off x="1102820" y="-2617231"/>
            <a:ext cx="25558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441690" y="-677215"/>
            <a:ext cx="25558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41">
            <a:extLst>
              <a:ext uri="{FF2B5EF4-FFF2-40B4-BE49-F238E27FC236}">
                <a16:creationId xmlns="" xmlns:a16="http://schemas.microsoft.com/office/drawing/2014/main" id="{4219A31A-D12F-4966-9230-722693E7B442}"/>
              </a:ext>
            </a:extLst>
          </p:cNvPr>
          <p:cNvSpPr txBox="1"/>
          <p:nvPr/>
        </p:nvSpPr>
        <p:spPr>
          <a:xfrm>
            <a:off x="2414451" y="1515377"/>
            <a:ext cx="7033429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375410"/>
            <a:r>
              <a:rPr lang="ru-RU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Сохранение и популяризация культурного наследия, поддержка </a:t>
            </a:r>
          </a:p>
          <a:p>
            <a:pPr algn="ctr" defTabSz="1375410"/>
            <a:r>
              <a:rPr lang="ru-RU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и развитие всех видов и жанров искусства: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CD6F3BE5-960D-473C-BA9F-CEDEDEA815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92" y="5274230"/>
            <a:ext cx="749008" cy="749008"/>
          </a:xfrm>
          <a:prstGeom prst="rect">
            <a:avLst/>
          </a:prstGeom>
        </p:spPr>
      </p:pic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281354" y="144956"/>
            <a:ext cx="11746523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375410"/>
            <a:r>
              <a:rPr lang="ru-RU" sz="2400" b="1" dirty="0">
                <a:solidFill>
                  <a:srgbClr val="214A98"/>
                </a:solidFill>
              </a:rPr>
              <a:t>Исполнение муниципальной программы «Развитие культуры и укрепление межнационального согласия на территории городского округа Евпатория Республики Крым»</a:t>
            </a:r>
            <a:endParaRPr lang="zh-CN" altLang="en-US" sz="2400" b="1" dirty="0">
              <a:solidFill>
                <a:srgbClr val="214A98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5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1033151" y="2175701"/>
            <a:ext cx="336261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Развитие и укрепление материально-технической базы детских школ искусств и театров 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246 000,00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3311254" y="3075474"/>
            <a:ext cx="3530004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Обеспечение условий антитеррористической защищенности и пожарной безопасности в образовательных учреждениях 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86 734,00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9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3311254" y="4246318"/>
            <a:ext cx="385036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Финансовое и материально-техническое обеспечение деятельности МБУК «Театр-студия кукол «Марионетки»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– 4 766 200,81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 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0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8441690" y="4499425"/>
            <a:ext cx="321346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Финансовое и материально-техническое обеспечение деятельности МБУ ДО "Евпаторийская детская художественная школа им. </a:t>
            </a:r>
            <a:r>
              <a:rPr lang="ru-RU" altLang="zh-CN" sz="1400" b="1" dirty="0" err="1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Ю.В.Волкова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"  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10 666 222,13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1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7841149" y="2244742"/>
            <a:ext cx="3554424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Финансовое и материально-техническое обеспечение деятельности МБУ ДО "Евпаторийская детская школа искусств                 -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66 367 083,97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8182111" y="3300333"/>
            <a:ext cx="3213462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Финансовое и материально-техническое обеспечение деятельности МБУ ДО "</a:t>
            </a:r>
            <a:r>
              <a:rPr lang="ru-RU" altLang="zh-CN" sz="1400" b="1" dirty="0" err="1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Новоозерновская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детская школа искусств" 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16 100 537,71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5076256" y="5325990"/>
            <a:ext cx="321346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Компенсация расходов на оплату жилых помещений, отопления и электроэнергии </a:t>
            </a:r>
            <a:r>
              <a:rPr lang="ru-RU" altLang="zh-CN" sz="1400" b="1" dirty="0" err="1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педработникам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проживающим в сельской местности </a:t>
            </a:r>
          </a:p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106 400,00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38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rot="21449780">
            <a:off x="43520" y="4030665"/>
            <a:ext cx="3050681" cy="2719492"/>
            <a:chOff x="990737" y="1574029"/>
            <a:chExt cx="4231503" cy="3862849"/>
          </a:xfrm>
        </p:grpSpPr>
        <p:sp>
          <p:nvSpPr>
            <p:cNvPr id="43" name="Freeform 6"/>
            <p:cNvSpPr/>
            <p:nvPr/>
          </p:nvSpPr>
          <p:spPr bwMode="auto">
            <a:xfrm>
              <a:off x="3103817" y="2399492"/>
              <a:ext cx="2118423" cy="3002657"/>
            </a:xfrm>
            <a:custGeom>
              <a:avLst/>
              <a:gdLst>
                <a:gd name="T0" fmla="*/ 574 w 1586"/>
                <a:gd name="T1" fmla="*/ 134 h 2248"/>
                <a:gd name="T2" fmla="*/ 578 w 1586"/>
                <a:gd name="T3" fmla="*/ 270 h 2248"/>
                <a:gd name="T4" fmla="*/ 592 w 1586"/>
                <a:gd name="T5" fmla="*/ 400 h 2248"/>
                <a:gd name="T6" fmla="*/ 618 w 1586"/>
                <a:gd name="T7" fmla="*/ 526 h 2248"/>
                <a:gd name="T8" fmla="*/ 646 w 1586"/>
                <a:gd name="T9" fmla="*/ 610 h 2248"/>
                <a:gd name="T10" fmla="*/ 694 w 1586"/>
                <a:gd name="T11" fmla="*/ 710 h 2248"/>
                <a:gd name="T12" fmla="*/ 792 w 1586"/>
                <a:gd name="T13" fmla="*/ 836 h 2248"/>
                <a:gd name="T14" fmla="*/ 912 w 1586"/>
                <a:gd name="T15" fmla="*/ 946 h 2248"/>
                <a:gd name="T16" fmla="*/ 1002 w 1586"/>
                <a:gd name="T17" fmla="*/ 1010 h 2248"/>
                <a:gd name="T18" fmla="*/ 1190 w 1586"/>
                <a:gd name="T19" fmla="*/ 1122 h 2248"/>
                <a:gd name="T20" fmla="*/ 1332 w 1586"/>
                <a:gd name="T21" fmla="*/ 1204 h 2248"/>
                <a:gd name="T22" fmla="*/ 1416 w 1586"/>
                <a:gd name="T23" fmla="*/ 1272 h 2248"/>
                <a:gd name="T24" fmla="*/ 1468 w 1586"/>
                <a:gd name="T25" fmla="*/ 1332 h 2248"/>
                <a:gd name="T26" fmla="*/ 1512 w 1586"/>
                <a:gd name="T27" fmla="*/ 1398 h 2248"/>
                <a:gd name="T28" fmla="*/ 1548 w 1586"/>
                <a:gd name="T29" fmla="*/ 1472 h 2248"/>
                <a:gd name="T30" fmla="*/ 1568 w 1586"/>
                <a:gd name="T31" fmla="*/ 1532 h 2248"/>
                <a:gd name="T32" fmla="*/ 1586 w 1586"/>
                <a:gd name="T33" fmla="*/ 1634 h 2248"/>
                <a:gd name="T34" fmla="*/ 1582 w 1586"/>
                <a:gd name="T35" fmla="*/ 1740 h 2248"/>
                <a:gd name="T36" fmla="*/ 1566 w 1586"/>
                <a:gd name="T37" fmla="*/ 1824 h 2248"/>
                <a:gd name="T38" fmla="*/ 1510 w 1586"/>
                <a:gd name="T39" fmla="*/ 1962 h 2248"/>
                <a:gd name="T40" fmla="*/ 1420 w 1586"/>
                <a:gd name="T41" fmla="*/ 2078 h 2248"/>
                <a:gd name="T42" fmla="*/ 1350 w 1586"/>
                <a:gd name="T43" fmla="*/ 2138 h 2248"/>
                <a:gd name="T44" fmla="*/ 1246 w 1586"/>
                <a:gd name="T45" fmla="*/ 2200 h 2248"/>
                <a:gd name="T46" fmla="*/ 1130 w 1586"/>
                <a:gd name="T47" fmla="*/ 2236 h 2248"/>
                <a:gd name="T48" fmla="*/ 1044 w 1586"/>
                <a:gd name="T49" fmla="*/ 2246 h 2248"/>
                <a:gd name="T50" fmla="*/ 912 w 1586"/>
                <a:gd name="T51" fmla="*/ 2240 h 2248"/>
                <a:gd name="T52" fmla="*/ 788 w 1586"/>
                <a:gd name="T53" fmla="*/ 2202 h 2248"/>
                <a:gd name="T54" fmla="*/ 696 w 1586"/>
                <a:gd name="T55" fmla="*/ 2156 h 2248"/>
                <a:gd name="T56" fmla="*/ 650 w 1586"/>
                <a:gd name="T57" fmla="*/ 2124 h 2248"/>
                <a:gd name="T58" fmla="*/ 580 w 1586"/>
                <a:gd name="T59" fmla="*/ 2060 h 2248"/>
                <a:gd name="T60" fmla="*/ 524 w 1586"/>
                <a:gd name="T61" fmla="*/ 1984 h 2248"/>
                <a:gd name="T62" fmla="*/ 492 w 1586"/>
                <a:gd name="T63" fmla="*/ 1928 h 2248"/>
                <a:gd name="T64" fmla="*/ 456 w 1586"/>
                <a:gd name="T65" fmla="*/ 1836 h 2248"/>
                <a:gd name="T66" fmla="*/ 436 w 1586"/>
                <a:gd name="T67" fmla="*/ 1740 h 2248"/>
                <a:gd name="T68" fmla="*/ 432 w 1586"/>
                <a:gd name="T69" fmla="*/ 1674 h 2248"/>
                <a:gd name="T70" fmla="*/ 432 w 1586"/>
                <a:gd name="T71" fmla="*/ 1410 h 2248"/>
                <a:gd name="T72" fmla="*/ 422 w 1586"/>
                <a:gd name="T73" fmla="*/ 1364 h 2248"/>
                <a:gd name="T74" fmla="*/ 420 w 1586"/>
                <a:gd name="T75" fmla="*/ 1268 h 2248"/>
                <a:gd name="T76" fmla="*/ 398 w 1586"/>
                <a:gd name="T77" fmla="*/ 1132 h 2248"/>
                <a:gd name="T78" fmla="*/ 356 w 1586"/>
                <a:gd name="T79" fmla="*/ 1006 h 2248"/>
                <a:gd name="T80" fmla="*/ 294 w 1586"/>
                <a:gd name="T81" fmla="*/ 890 h 2248"/>
                <a:gd name="T82" fmla="*/ 206 w 1586"/>
                <a:gd name="T83" fmla="*/ 784 h 2248"/>
                <a:gd name="T84" fmla="*/ 134 w 1586"/>
                <a:gd name="T85" fmla="*/ 718 h 2248"/>
                <a:gd name="T86" fmla="*/ 28 w 1586"/>
                <a:gd name="T87" fmla="*/ 640 h 2248"/>
                <a:gd name="T88" fmla="*/ 0 w 1586"/>
                <a:gd name="T89" fmla="*/ 618 h 2248"/>
                <a:gd name="T90" fmla="*/ 4 w 1586"/>
                <a:gd name="T91" fmla="*/ 606 h 2248"/>
                <a:gd name="T92" fmla="*/ 28 w 1586"/>
                <a:gd name="T93" fmla="*/ 590 h 2248"/>
                <a:gd name="T94" fmla="*/ 170 w 1586"/>
                <a:gd name="T95" fmla="*/ 504 h 2248"/>
                <a:gd name="T96" fmla="*/ 312 w 1586"/>
                <a:gd name="T97" fmla="*/ 418 h 2248"/>
                <a:gd name="T98" fmla="*/ 362 w 1586"/>
                <a:gd name="T99" fmla="*/ 382 h 2248"/>
                <a:gd name="T100" fmla="*/ 428 w 1586"/>
                <a:gd name="T101" fmla="*/ 318 h 2248"/>
                <a:gd name="T102" fmla="*/ 480 w 1586"/>
                <a:gd name="T103" fmla="*/ 248 h 2248"/>
                <a:gd name="T104" fmla="*/ 520 w 1586"/>
                <a:gd name="T105" fmla="*/ 170 h 2248"/>
                <a:gd name="T106" fmla="*/ 548 w 1586"/>
                <a:gd name="T107" fmla="*/ 84 h 2248"/>
                <a:gd name="T108" fmla="*/ 558 w 1586"/>
                <a:gd name="T109" fmla="*/ 22 h 2248"/>
                <a:gd name="T110" fmla="*/ 562 w 1586"/>
                <a:gd name="T111" fmla="*/ 2 h 2248"/>
                <a:gd name="T112" fmla="*/ 570 w 1586"/>
                <a:gd name="T113" fmla="*/ 0 h 2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6" h="2248">
                  <a:moveTo>
                    <a:pt x="570" y="0"/>
                  </a:moveTo>
                  <a:lnTo>
                    <a:pt x="570" y="0"/>
                  </a:lnTo>
                  <a:lnTo>
                    <a:pt x="574" y="134"/>
                  </a:lnTo>
                  <a:lnTo>
                    <a:pt x="576" y="202"/>
                  </a:lnTo>
                  <a:lnTo>
                    <a:pt x="578" y="270"/>
                  </a:lnTo>
                  <a:lnTo>
                    <a:pt x="578" y="270"/>
                  </a:lnTo>
                  <a:lnTo>
                    <a:pt x="582" y="312"/>
                  </a:lnTo>
                  <a:lnTo>
                    <a:pt x="586" y="356"/>
                  </a:lnTo>
                  <a:lnTo>
                    <a:pt x="592" y="400"/>
                  </a:lnTo>
                  <a:lnTo>
                    <a:pt x="598" y="442"/>
                  </a:lnTo>
                  <a:lnTo>
                    <a:pt x="608" y="484"/>
                  </a:lnTo>
                  <a:lnTo>
                    <a:pt x="618" y="526"/>
                  </a:lnTo>
                  <a:lnTo>
                    <a:pt x="630" y="568"/>
                  </a:lnTo>
                  <a:lnTo>
                    <a:pt x="646" y="610"/>
                  </a:lnTo>
                  <a:lnTo>
                    <a:pt x="646" y="610"/>
                  </a:lnTo>
                  <a:lnTo>
                    <a:pt x="656" y="636"/>
                  </a:lnTo>
                  <a:lnTo>
                    <a:pt x="668" y="660"/>
                  </a:lnTo>
                  <a:lnTo>
                    <a:pt x="694" y="710"/>
                  </a:lnTo>
                  <a:lnTo>
                    <a:pt x="722" y="754"/>
                  </a:lnTo>
                  <a:lnTo>
                    <a:pt x="756" y="796"/>
                  </a:lnTo>
                  <a:lnTo>
                    <a:pt x="792" y="836"/>
                  </a:lnTo>
                  <a:lnTo>
                    <a:pt x="830" y="874"/>
                  </a:lnTo>
                  <a:lnTo>
                    <a:pt x="870" y="912"/>
                  </a:lnTo>
                  <a:lnTo>
                    <a:pt x="912" y="946"/>
                  </a:lnTo>
                  <a:lnTo>
                    <a:pt x="912" y="946"/>
                  </a:lnTo>
                  <a:lnTo>
                    <a:pt x="958" y="978"/>
                  </a:lnTo>
                  <a:lnTo>
                    <a:pt x="1002" y="1010"/>
                  </a:lnTo>
                  <a:lnTo>
                    <a:pt x="1048" y="1038"/>
                  </a:lnTo>
                  <a:lnTo>
                    <a:pt x="1094" y="1068"/>
                  </a:lnTo>
                  <a:lnTo>
                    <a:pt x="1190" y="1122"/>
                  </a:lnTo>
                  <a:lnTo>
                    <a:pt x="1284" y="1176"/>
                  </a:lnTo>
                  <a:lnTo>
                    <a:pt x="1284" y="1176"/>
                  </a:lnTo>
                  <a:lnTo>
                    <a:pt x="1332" y="1204"/>
                  </a:lnTo>
                  <a:lnTo>
                    <a:pt x="1376" y="1236"/>
                  </a:lnTo>
                  <a:lnTo>
                    <a:pt x="1396" y="1254"/>
                  </a:lnTo>
                  <a:lnTo>
                    <a:pt x="1416" y="1272"/>
                  </a:lnTo>
                  <a:lnTo>
                    <a:pt x="1434" y="1292"/>
                  </a:lnTo>
                  <a:lnTo>
                    <a:pt x="1452" y="1310"/>
                  </a:lnTo>
                  <a:lnTo>
                    <a:pt x="1468" y="1332"/>
                  </a:lnTo>
                  <a:lnTo>
                    <a:pt x="1484" y="1352"/>
                  </a:lnTo>
                  <a:lnTo>
                    <a:pt x="1498" y="1374"/>
                  </a:lnTo>
                  <a:lnTo>
                    <a:pt x="1512" y="1398"/>
                  </a:lnTo>
                  <a:lnTo>
                    <a:pt x="1526" y="1422"/>
                  </a:lnTo>
                  <a:lnTo>
                    <a:pt x="1536" y="1446"/>
                  </a:lnTo>
                  <a:lnTo>
                    <a:pt x="1548" y="1472"/>
                  </a:lnTo>
                  <a:lnTo>
                    <a:pt x="1558" y="1498"/>
                  </a:lnTo>
                  <a:lnTo>
                    <a:pt x="1558" y="1498"/>
                  </a:lnTo>
                  <a:lnTo>
                    <a:pt x="1568" y="1532"/>
                  </a:lnTo>
                  <a:lnTo>
                    <a:pt x="1576" y="1566"/>
                  </a:lnTo>
                  <a:lnTo>
                    <a:pt x="1582" y="1600"/>
                  </a:lnTo>
                  <a:lnTo>
                    <a:pt x="1586" y="1634"/>
                  </a:lnTo>
                  <a:lnTo>
                    <a:pt x="1586" y="1668"/>
                  </a:lnTo>
                  <a:lnTo>
                    <a:pt x="1586" y="1704"/>
                  </a:lnTo>
                  <a:lnTo>
                    <a:pt x="1582" y="1740"/>
                  </a:lnTo>
                  <a:lnTo>
                    <a:pt x="1578" y="1774"/>
                  </a:lnTo>
                  <a:lnTo>
                    <a:pt x="1578" y="1774"/>
                  </a:lnTo>
                  <a:lnTo>
                    <a:pt x="1566" y="1824"/>
                  </a:lnTo>
                  <a:lnTo>
                    <a:pt x="1552" y="1872"/>
                  </a:lnTo>
                  <a:lnTo>
                    <a:pt x="1532" y="1918"/>
                  </a:lnTo>
                  <a:lnTo>
                    <a:pt x="1510" y="1962"/>
                  </a:lnTo>
                  <a:lnTo>
                    <a:pt x="1484" y="2002"/>
                  </a:lnTo>
                  <a:lnTo>
                    <a:pt x="1454" y="2042"/>
                  </a:lnTo>
                  <a:lnTo>
                    <a:pt x="1420" y="2078"/>
                  </a:lnTo>
                  <a:lnTo>
                    <a:pt x="1384" y="2112"/>
                  </a:lnTo>
                  <a:lnTo>
                    <a:pt x="1384" y="2112"/>
                  </a:lnTo>
                  <a:lnTo>
                    <a:pt x="1350" y="2138"/>
                  </a:lnTo>
                  <a:lnTo>
                    <a:pt x="1318" y="2162"/>
                  </a:lnTo>
                  <a:lnTo>
                    <a:pt x="1282" y="2182"/>
                  </a:lnTo>
                  <a:lnTo>
                    <a:pt x="1246" y="2200"/>
                  </a:lnTo>
                  <a:lnTo>
                    <a:pt x="1208" y="2214"/>
                  </a:lnTo>
                  <a:lnTo>
                    <a:pt x="1170" y="2226"/>
                  </a:lnTo>
                  <a:lnTo>
                    <a:pt x="1130" y="2236"/>
                  </a:lnTo>
                  <a:lnTo>
                    <a:pt x="1088" y="2242"/>
                  </a:lnTo>
                  <a:lnTo>
                    <a:pt x="1088" y="2242"/>
                  </a:lnTo>
                  <a:lnTo>
                    <a:pt x="1044" y="2246"/>
                  </a:lnTo>
                  <a:lnTo>
                    <a:pt x="998" y="2248"/>
                  </a:lnTo>
                  <a:lnTo>
                    <a:pt x="956" y="2244"/>
                  </a:lnTo>
                  <a:lnTo>
                    <a:pt x="912" y="2240"/>
                  </a:lnTo>
                  <a:lnTo>
                    <a:pt x="870" y="2230"/>
                  </a:lnTo>
                  <a:lnTo>
                    <a:pt x="828" y="2218"/>
                  </a:lnTo>
                  <a:lnTo>
                    <a:pt x="788" y="2202"/>
                  </a:lnTo>
                  <a:lnTo>
                    <a:pt x="746" y="2182"/>
                  </a:lnTo>
                  <a:lnTo>
                    <a:pt x="746" y="2182"/>
                  </a:lnTo>
                  <a:lnTo>
                    <a:pt x="696" y="2156"/>
                  </a:lnTo>
                  <a:lnTo>
                    <a:pt x="672" y="2142"/>
                  </a:lnTo>
                  <a:lnTo>
                    <a:pt x="650" y="2124"/>
                  </a:lnTo>
                  <a:lnTo>
                    <a:pt x="650" y="2124"/>
                  </a:lnTo>
                  <a:lnTo>
                    <a:pt x="626" y="2104"/>
                  </a:lnTo>
                  <a:lnTo>
                    <a:pt x="602" y="2082"/>
                  </a:lnTo>
                  <a:lnTo>
                    <a:pt x="580" y="2060"/>
                  </a:lnTo>
                  <a:lnTo>
                    <a:pt x="560" y="2036"/>
                  </a:lnTo>
                  <a:lnTo>
                    <a:pt x="540" y="2010"/>
                  </a:lnTo>
                  <a:lnTo>
                    <a:pt x="524" y="1984"/>
                  </a:lnTo>
                  <a:lnTo>
                    <a:pt x="508" y="1956"/>
                  </a:lnTo>
                  <a:lnTo>
                    <a:pt x="492" y="1928"/>
                  </a:lnTo>
                  <a:lnTo>
                    <a:pt x="492" y="1928"/>
                  </a:lnTo>
                  <a:lnTo>
                    <a:pt x="478" y="1898"/>
                  </a:lnTo>
                  <a:lnTo>
                    <a:pt x="466" y="1866"/>
                  </a:lnTo>
                  <a:lnTo>
                    <a:pt x="456" y="1836"/>
                  </a:lnTo>
                  <a:lnTo>
                    <a:pt x="448" y="1804"/>
                  </a:lnTo>
                  <a:lnTo>
                    <a:pt x="442" y="1772"/>
                  </a:lnTo>
                  <a:lnTo>
                    <a:pt x="436" y="1740"/>
                  </a:lnTo>
                  <a:lnTo>
                    <a:pt x="434" y="1706"/>
                  </a:lnTo>
                  <a:lnTo>
                    <a:pt x="432" y="1674"/>
                  </a:lnTo>
                  <a:lnTo>
                    <a:pt x="432" y="1674"/>
                  </a:lnTo>
                  <a:lnTo>
                    <a:pt x="432" y="1542"/>
                  </a:lnTo>
                  <a:lnTo>
                    <a:pt x="432" y="1410"/>
                  </a:lnTo>
                  <a:lnTo>
                    <a:pt x="432" y="1410"/>
                  </a:lnTo>
                  <a:lnTo>
                    <a:pt x="430" y="1386"/>
                  </a:lnTo>
                  <a:lnTo>
                    <a:pt x="428" y="1374"/>
                  </a:lnTo>
                  <a:lnTo>
                    <a:pt x="422" y="1364"/>
                  </a:lnTo>
                  <a:lnTo>
                    <a:pt x="422" y="1364"/>
                  </a:lnTo>
                  <a:lnTo>
                    <a:pt x="422" y="1316"/>
                  </a:lnTo>
                  <a:lnTo>
                    <a:pt x="420" y="1268"/>
                  </a:lnTo>
                  <a:lnTo>
                    <a:pt x="414" y="1222"/>
                  </a:lnTo>
                  <a:lnTo>
                    <a:pt x="408" y="1176"/>
                  </a:lnTo>
                  <a:lnTo>
                    <a:pt x="398" y="1132"/>
                  </a:lnTo>
                  <a:lnTo>
                    <a:pt x="388" y="1090"/>
                  </a:lnTo>
                  <a:lnTo>
                    <a:pt x="374" y="1046"/>
                  </a:lnTo>
                  <a:lnTo>
                    <a:pt x="356" y="1006"/>
                  </a:lnTo>
                  <a:lnTo>
                    <a:pt x="338" y="966"/>
                  </a:lnTo>
                  <a:lnTo>
                    <a:pt x="316" y="926"/>
                  </a:lnTo>
                  <a:lnTo>
                    <a:pt x="294" y="890"/>
                  </a:lnTo>
                  <a:lnTo>
                    <a:pt x="266" y="852"/>
                  </a:lnTo>
                  <a:lnTo>
                    <a:pt x="238" y="818"/>
                  </a:lnTo>
                  <a:lnTo>
                    <a:pt x="206" y="784"/>
                  </a:lnTo>
                  <a:lnTo>
                    <a:pt x="172" y="750"/>
                  </a:lnTo>
                  <a:lnTo>
                    <a:pt x="134" y="718"/>
                  </a:lnTo>
                  <a:lnTo>
                    <a:pt x="134" y="718"/>
                  </a:lnTo>
                  <a:lnTo>
                    <a:pt x="82" y="678"/>
                  </a:lnTo>
                  <a:lnTo>
                    <a:pt x="28" y="640"/>
                  </a:lnTo>
                  <a:lnTo>
                    <a:pt x="28" y="640"/>
                  </a:lnTo>
                  <a:lnTo>
                    <a:pt x="14" y="630"/>
                  </a:lnTo>
                  <a:lnTo>
                    <a:pt x="6" y="62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" y="612"/>
                  </a:lnTo>
                  <a:lnTo>
                    <a:pt x="4" y="606"/>
                  </a:lnTo>
                  <a:lnTo>
                    <a:pt x="10" y="600"/>
                  </a:lnTo>
                  <a:lnTo>
                    <a:pt x="28" y="590"/>
                  </a:lnTo>
                  <a:lnTo>
                    <a:pt x="28" y="590"/>
                  </a:lnTo>
                  <a:lnTo>
                    <a:pt x="62" y="566"/>
                  </a:lnTo>
                  <a:lnTo>
                    <a:pt x="98" y="546"/>
                  </a:lnTo>
                  <a:lnTo>
                    <a:pt x="170" y="504"/>
                  </a:lnTo>
                  <a:lnTo>
                    <a:pt x="242" y="464"/>
                  </a:lnTo>
                  <a:lnTo>
                    <a:pt x="278" y="442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38" y="400"/>
                  </a:lnTo>
                  <a:lnTo>
                    <a:pt x="362" y="382"/>
                  </a:lnTo>
                  <a:lnTo>
                    <a:pt x="386" y="362"/>
                  </a:lnTo>
                  <a:lnTo>
                    <a:pt x="406" y="340"/>
                  </a:lnTo>
                  <a:lnTo>
                    <a:pt x="428" y="318"/>
                  </a:lnTo>
                  <a:lnTo>
                    <a:pt x="446" y="296"/>
                  </a:lnTo>
                  <a:lnTo>
                    <a:pt x="464" y="272"/>
                  </a:lnTo>
                  <a:lnTo>
                    <a:pt x="480" y="248"/>
                  </a:lnTo>
                  <a:lnTo>
                    <a:pt x="494" y="222"/>
                  </a:lnTo>
                  <a:lnTo>
                    <a:pt x="508" y="196"/>
                  </a:lnTo>
                  <a:lnTo>
                    <a:pt x="520" y="170"/>
                  </a:lnTo>
                  <a:lnTo>
                    <a:pt x="530" y="142"/>
                  </a:lnTo>
                  <a:lnTo>
                    <a:pt x="540" y="114"/>
                  </a:lnTo>
                  <a:lnTo>
                    <a:pt x="548" y="84"/>
                  </a:lnTo>
                  <a:lnTo>
                    <a:pt x="554" y="54"/>
                  </a:lnTo>
                  <a:lnTo>
                    <a:pt x="558" y="22"/>
                  </a:lnTo>
                  <a:lnTo>
                    <a:pt x="558" y="22"/>
                  </a:lnTo>
                  <a:lnTo>
                    <a:pt x="560" y="8"/>
                  </a:lnTo>
                  <a:lnTo>
                    <a:pt x="560" y="4"/>
                  </a:lnTo>
                  <a:lnTo>
                    <a:pt x="562" y="2"/>
                  </a:lnTo>
                  <a:lnTo>
                    <a:pt x="566" y="0"/>
                  </a:lnTo>
                  <a:lnTo>
                    <a:pt x="570" y="0"/>
                  </a:lnTo>
                  <a:lnTo>
                    <a:pt x="570" y="0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7"/>
            <p:cNvSpPr/>
            <p:nvPr/>
          </p:nvSpPr>
          <p:spPr bwMode="auto">
            <a:xfrm>
              <a:off x="990737" y="3900821"/>
              <a:ext cx="2981286" cy="1536057"/>
            </a:xfrm>
            <a:custGeom>
              <a:avLst/>
              <a:gdLst>
                <a:gd name="T0" fmla="*/ 2012 w 2232"/>
                <a:gd name="T1" fmla="*/ 236 h 1150"/>
                <a:gd name="T2" fmla="*/ 2022 w 2232"/>
                <a:gd name="T3" fmla="*/ 246 h 1150"/>
                <a:gd name="T4" fmla="*/ 2022 w 2232"/>
                <a:gd name="T5" fmla="*/ 264 h 1150"/>
                <a:gd name="T6" fmla="*/ 2022 w 2232"/>
                <a:gd name="T7" fmla="*/ 546 h 1150"/>
                <a:gd name="T8" fmla="*/ 2030 w 2232"/>
                <a:gd name="T9" fmla="*/ 634 h 1150"/>
                <a:gd name="T10" fmla="*/ 2050 w 2232"/>
                <a:gd name="T11" fmla="*/ 718 h 1150"/>
                <a:gd name="T12" fmla="*/ 2080 w 2232"/>
                <a:gd name="T13" fmla="*/ 798 h 1150"/>
                <a:gd name="T14" fmla="*/ 2124 w 2232"/>
                <a:gd name="T15" fmla="*/ 872 h 1150"/>
                <a:gd name="T16" fmla="*/ 2178 w 2232"/>
                <a:gd name="T17" fmla="*/ 940 h 1150"/>
                <a:gd name="T18" fmla="*/ 2218 w 2232"/>
                <a:gd name="T19" fmla="*/ 980 h 1150"/>
                <a:gd name="T20" fmla="*/ 2232 w 2232"/>
                <a:gd name="T21" fmla="*/ 1000 h 1150"/>
                <a:gd name="T22" fmla="*/ 1984 w 2232"/>
                <a:gd name="T23" fmla="*/ 872 h 1150"/>
                <a:gd name="T24" fmla="*/ 1898 w 2232"/>
                <a:gd name="T25" fmla="*/ 836 h 1150"/>
                <a:gd name="T26" fmla="*/ 1784 w 2232"/>
                <a:gd name="T27" fmla="*/ 800 h 1150"/>
                <a:gd name="T28" fmla="*/ 1672 w 2232"/>
                <a:gd name="T29" fmla="*/ 780 h 1150"/>
                <a:gd name="T30" fmla="*/ 1560 w 2232"/>
                <a:gd name="T31" fmla="*/ 776 h 1150"/>
                <a:gd name="T32" fmla="*/ 1448 w 2232"/>
                <a:gd name="T33" fmla="*/ 790 h 1150"/>
                <a:gd name="T34" fmla="*/ 1334 w 2232"/>
                <a:gd name="T35" fmla="*/ 822 h 1150"/>
                <a:gd name="T36" fmla="*/ 1242 w 2232"/>
                <a:gd name="T37" fmla="*/ 860 h 1150"/>
                <a:gd name="T38" fmla="*/ 1082 w 2232"/>
                <a:gd name="T39" fmla="*/ 942 h 1150"/>
                <a:gd name="T40" fmla="*/ 876 w 2232"/>
                <a:gd name="T41" fmla="*/ 1062 h 1150"/>
                <a:gd name="T42" fmla="*/ 732 w 2232"/>
                <a:gd name="T43" fmla="*/ 1126 h 1150"/>
                <a:gd name="T44" fmla="*/ 584 w 2232"/>
                <a:gd name="T45" fmla="*/ 1150 h 1150"/>
                <a:gd name="T46" fmla="*/ 438 w 2232"/>
                <a:gd name="T47" fmla="*/ 1134 h 1150"/>
                <a:gd name="T48" fmla="*/ 300 w 2232"/>
                <a:gd name="T49" fmla="*/ 1080 h 1150"/>
                <a:gd name="T50" fmla="*/ 176 w 2232"/>
                <a:gd name="T51" fmla="*/ 988 h 1150"/>
                <a:gd name="T52" fmla="*/ 118 w 2232"/>
                <a:gd name="T53" fmla="*/ 924 h 1150"/>
                <a:gd name="T54" fmla="*/ 66 w 2232"/>
                <a:gd name="T55" fmla="*/ 846 h 1150"/>
                <a:gd name="T56" fmla="*/ 30 w 2232"/>
                <a:gd name="T57" fmla="*/ 764 h 1150"/>
                <a:gd name="T58" fmla="*/ 8 w 2232"/>
                <a:gd name="T59" fmla="*/ 678 h 1150"/>
                <a:gd name="T60" fmla="*/ 0 w 2232"/>
                <a:gd name="T61" fmla="*/ 586 h 1150"/>
                <a:gd name="T62" fmla="*/ 8 w 2232"/>
                <a:gd name="T63" fmla="*/ 490 h 1150"/>
                <a:gd name="T64" fmla="*/ 26 w 2232"/>
                <a:gd name="T65" fmla="*/ 416 h 1150"/>
                <a:gd name="T66" fmla="*/ 66 w 2232"/>
                <a:gd name="T67" fmla="*/ 316 h 1150"/>
                <a:gd name="T68" fmla="*/ 122 w 2232"/>
                <a:gd name="T69" fmla="*/ 228 h 1150"/>
                <a:gd name="T70" fmla="*/ 194 w 2232"/>
                <a:gd name="T71" fmla="*/ 152 h 1150"/>
                <a:gd name="T72" fmla="*/ 282 w 2232"/>
                <a:gd name="T73" fmla="*/ 88 h 1150"/>
                <a:gd name="T74" fmla="*/ 348 w 2232"/>
                <a:gd name="T75" fmla="*/ 52 h 1150"/>
                <a:gd name="T76" fmla="*/ 408 w 2232"/>
                <a:gd name="T77" fmla="*/ 26 h 1150"/>
                <a:gd name="T78" fmla="*/ 482 w 2232"/>
                <a:gd name="T79" fmla="*/ 8 h 1150"/>
                <a:gd name="T80" fmla="*/ 586 w 2232"/>
                <a:gd name="T81" fmla="*/ 0 h 1150"/>
                <a:gd name="T82" fmla="*/ 684 w 2232"/>
                <a:gd name="T83" fmla="*/ 8 h 1150"/>
                <a:gd name="T84" fmla="*/ 780 w 2232"/>
                <a:gd name="T85" fmla="*/ 34 h 1150"/>
                <a:gd name="T86" fmla="*/ 838 w 2232"/>
                <a:gd name="T87" fmla="*/ 62 h 1150"/>
                <a:gd name="T88" fmla="*/ 1152 w 2232"/>
                <a:gd name="T89" fmla="*/ 236 h 1150"/>
                <a:gd name="T90" fmla="*/ 1314 w 2232"/>
                <a:gd name="T91" fmla="*/ 302 h 1150"/>
                <a:gd name="T92" fmla="*/ 1484 w 2232"/>
                <a:gd name="T93" fmla="*/ 344 h 1150"/>
                <a:gd name="T94" fmla="*/ 1572 w 2232"/>
                <a:gd name="T95" fmla="*/ 348 h 1150"/>
                <a:gd name="T96" fmla="*/ 1642 w 2232"/>
                <a:gd name="T97" fmla="*/ 346 h 1150"/>
                <a:gd name="T98" fmla="*/ 1760 w 2232"/>
                <a:gd name="T99" fmla="*/ 324 h 1150"/>
                <a:gd name="T100" fmla="*/ 1874 w 2232"/>
                <a:gd name="T101" fmla="*/ 286 h 1150"/>
                <a:gd name="T102" fmla="*/ 1956 w 2232"/>
                <a:gd name="T103" fmla="*/ 248 h 1150"/>
                <a:gd name="T104" fmla="*/ 2006 w 2232"/>
                <a:gd name="T105" fmla="*/ 23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32" h="1150">
                  <a:moveTo>
                    <a:pt x="2006" y="236"/>
                  </a:moveTo>
                  <a:lnTo>
                    <a:pt x="2006" y="236"/>
                  </a:lnTo>
                  <a:lnTo>
                    <a:pt x="2012" y="236"/>
                  </a:lnTo>
                  <a:lnTo>
                    <a:pt x="2018" y="238"/>
                  </a:lnTo>
                  <a:lnTo>
                    <a:pt x="2020" y="242"/>
                  </a:lnTo>
                  <a:lnTo>
                    <a:pt x="2022" y="246"/>
                  </a:lnTo>
                  <a:lnTo>
                    <a:pt x="2022" y="254"/>
                  </a:lnTo>
                  <a:lnTo>
                    <a:pt x="2022" y="264"/>
                  </a:lnTo>
                  <a:lnTo>
                    <a:pt x="2022" y="264"/>
                  </a:lnTo>
                  <a:lnTo>
                    <a:pt x="2022" y="404"/>
                  </a:lnTo>
                  <a:lnTo>
                    <a:pt x="2022" y="546"/>
                  </a:lnTo>
                  <a:lnTo>
                    <a:pt x="2022" y="546"/>
                  </a:lnTo>
                  <a:lnTo>
                    <a:pt x="2024" y="576"/>
                  </a:lnTo>
                  <a:lnTo>
                    <a:pt x="2026" y="606"/>
                  </a:lnTo>
                  <a:lnTo>
                    <a:pt x="2030" y="634"/>
                  </a:lnTo>
                  <a:lnTo>
                    <a:pt x="2036" y="662"/>
                  </a:lnTo>
                  <a:lnTo>
                    <a:pt x="2042" y="690"/>
                  </a:lnTo>
                  <a:lnTo>
                    <a:pt x="2050" y="718"/>
                  </a:lnTo>
                  <a:lnTo>
                    <a:pt x="2058" y="746"/>
                  </a:lnTo>
                  <a:lnTo>
                    <a:pt x="2068" y="772"/>
                  </a:lnTo>
                  <a:lnTo>
                    <a:pt x="2080" y="798"/>
                  </a:lnTo>
                  <a:lnTo>
                    <a:pt x="2094" y="822"/>
                  </a:lnTo>
                  <a:lnTo>
                    <a:pt x="2108" y="848"/>
                  </a:lnTo>
                  <a:lnTo>
                    <a:pt x="2124" y="872"/>
                  </a:lnTo>
                  <a:lnTo>
                    <a:pt x="2140" y="896"/>
                  </a:lnTo>
                  <a:lnTo>
                    <a:pt x="2158" y="918"/>
                  </a:lnTo>
                  <a:lnTo>
                    <a:pt x="2178" y="940"/>
                  </a:lnTo>
                  <a:lnTo>
                    <a:pt x="2200" y="962"/>
                  </a:lnTo>
                  <a:lnTo>
                    <a:pt x="2200" y="962"/>
                  </a:lnTo>
                  <a:lnTo>
                    <a:pt x="2218" y="980"/>
                  </a:lnTo>
                  <a:lnTo>
                    <a:pt x="2226" y="988"/>
                  </a:lnTo>
                  <a:lnTo>
                    <a:pt x="2232" y="1000"/>
                  </a:lnTo>
                  <a:lnTo>
                    <a:pt x="2232" y="1000"/>
                  </a:lnTo>
                  <a:lnTo>
                    <a:pt x="2150" y="956"/>
                  </a:lnTo>
                  <a:lnTo>
                    <a:pt x="2066" y="914"/>
                  </a:lnTo>
                  <a:lnTo>
                    <a:pt x="1984" y="872"/>
                  </a:lnTo>
                  <a:lnTo>
                    <a:pt x="1940" y="854"/>
                  </a:lnTo>
                  <a:lnTo>
                    <a:pt x="1898" y="836"/>
                  </a:lnTo>
                  <a:lnTo>
                    <a:pt x="1898" y="836"/>
                  </a:lnTo>
                  <a:lnTo>
                    <a:pt x="1860" y="822"/>
                  </a:lnTo>
                  <a:lnTo>
                    <a:pt x="1822" y="810"/>
                  </a:lnTo>
                  <a:lnTo>
                    <a:pt x="1784" y="800"/>
                  </a:lnTo>
                  <a:lnTo>
                    <a:pt x="1748" y="790"/>
                  </a:lnTo>
                  <a:lnTo>
                    <a:pt x="1710" y="784"/>
                  </a:lnTo>
                  <a:lnTo>
                    <a:pt x="1672" y="780"/>
                  </a:lnTo>
                  <a:lnTo>
                    <a:pt x="1634" y="776"/>
                  </a:lnTo>
                  <a:lnTo>
                    <a:pt x="1598" y="776"/>
                  </a:lnTo>
                  <a:lnTo>
                    <a:pt x="1560" y="776"/>
                  </a:lnTo>
                  <a:lnTo>
                    <a:pt x="1522" y="780"/>
                  </a:lnTo>
                  <a:lnTo>
                    <a:pt x="1484" y="784"/>
                  </a:lnTo>
                  <a:lnTo>
                    <a:pt x="1448" y="790"/>
                  </a:lnTo>
                  <a:lnTo>
                    <a:pt x="1410" y="800"/>
                  </a:lnTo>
                  <a:lnTo>
                    <a:pt x="1372" y="810"/>
                  </a:lnTo>
                  <a:lnTo>
                    <a:pt x="1334" y="822"/>
                  </a:lnTo>
                  <a:lnTo>
                    <a:pt x="1298" y="836"/>
                  </a:lnTo>
                  <a:lnTo>
                    <a:pt x="1298" y="836"/>
                  </a:lnTo>
                  <a:lnTo>
                    <a:pt x="1242" y="860"/>
                  </a:lnTo>
                  <a:lnTo>
                    <a:pt x="1188" y="886"/>
                  </a:lnTo>
                  <a:lnTo>
                    <a:pt x="1136" y="912"/>
                  </a:lnTo>
                  <a:lnTo>
                    <a:pt x="1082" y="942"/>
                  </a:lnTo>
                  <a:lnTo>
                    <a:pt x="980" y="1000"/>
                  </a:lnTo>
                  <a:lnTo>
                    <a:pt x="876" y="1062"/>
                  </a:lnTo>
                  <a:lnTo>
                    <a:pt x="876" y="1062"/>
                  </a:lnTo>
                  <a:lnTo>
                    <a:pt x="830" y="1088"/>
                  </a:lnTo>
                  <a:lnTo>
                    <a:pt x="782" y="1108"/>
                  </a:lnTo>
                  <a:lnTo>
                    <a:pt x="732" y="1126"/>
                  </a:lnTo>
                  <a:lnTo>
                    <a:pt x="684" y="1138"/>
                  </a:lnTo>
                  <a:lnTo>
                    <a:pt x="634" y="1146"/>
                  </a:lnTo>
                  <a:lnTo>
                    <a:pt x="584" y="1150"/>
                  </a:lnTo>
                  <a:lnTo>
                    <a:pt x="534" y="1148"/>
                  </a:lnTo>
                  <a:lnTo>
                    <a:pt x="486" y="1144"/>
                  </a:lnTo>
                  <a:lnTo>
                    <a:pt x="438" y="1134"/>
                  </a:lnTo>
                  <a:lnTo>
                    <a:pt x="390" y="1120"/>
                  </a:lnTo>
                  <a:lnTo>
                    <a:pt x="344" y="1102"/>
                  </a:lnTo>
                  <a:lnTo>
                    <a:pt x="300" y="1080"/>
                  </a:lnTo>
                  <a:lnTo>
                    <a:pt x="256" y="1054"/>
                  </a:lnTo>
                  <a:lnTo>
                    <a:pt x="216" y="1022"/>
                  </a:lnTo>
                  <a:lnTo>
                    <a:pt x="176" y="988"/>
                  </a:lnTo>
                  <a:lnTo>
                    <a:pt x="138" y="950"/>
                  </a:lnTo>
                  <a:lnTo>
                    <a:pt x="138" y="950"/>
                  </a:lnTo>
                  <a:lnTo>
                    <a:pt x="118" y="924"/>
                  </a:lnTo>
                  <a:lnTo>
                    <a:pt x="100" y="900"/>
                  </a:lnTo>
                  <a:lnTo>
                    <a:pt x="82" y="874"/>
                  </a:lnTo>
                  <a:lnTo>
                    <a:pt x="66" y="846"/>
                  </a:lnTo>
                  <a:lnTo>
                    <a:pt x="52" y="820"/>
                  </a:lnTo>
                  <a:lnTo>
                    <a:pt x="40" y="792"/>
                  </a:lnTo>
                  <a:lnTo>
                    <a:pt x="30" y="764"/>
                  </a:lnTo>
                  <a:lnTo>
                    <a:pt x="20" y="736"/>
                  </a:lnTo>
                  <a:lnTo>
                    <a:pt x="12" y="706"/>
                  </a:lnTo>
                  <a:lnTo>
                    <a:pt x="8" y="678"/>
                  </a:lnTo>
                  <a:lnTo>
                    <a:pt x="4" y="648"/>
                  </a:lnTo>
                  <a:lnTo>
                    <a:pt x="0" y="616"/>
                  </a:lnTo>
                  <a:lnTo>
                    <a:pt x="0" y="586"/>
                  </a:lnTo>
                  <a:lnTo>
                    <a:pt x="2" y="554"/>
                  </a:lnTo>
                  <a:lnTo>
                    <a:pt x="4" y="522"/>
                  </a:lnTo>
                  <a:lnTo>
                    <a:pt x="8" y="490"/>
                  </a:lnTo>
                  <a:lnTo>
                    <a:pt x="8" y="490"/>
                  </a:lnTo>
                  <a:lnTo>
                    <a:pt x="16" y="452"/>
                  </a:lnTo>
                  <a:lnTo>
                    <a:pt x="26" y="416"/>
                  </a:lnTo>
                  <a:lnTo>
                    <a:pt x="36" y="380"/>
                  </a:lnTo>
                  <a:lnTo>
                    <a:pt x="50" y="348"/>
                  </a:lnTo>
                  <a:lnTo>
                    <a:pt x="66" y="316"/>
                  </a:lnTo>
                  <a:lnTo>
                    <a:pt x="82" y="284"/>
                  </a:lnTo>
                  <a:lnTo>
                    <a:pt x="102" y="256"/>
                  </a:lnTo>
                  <a:lnTo>
                    <a:pt x="122" y="228"/>
                  </a:lnTo>
                  <a:lnTo>
                    <a:pt x="144" y="200"/>
                  </a:lnTo>
                  <a:lnTo>
                    <a:pt x="168" y="176"/>
                  </a:lnTo>
                  <a:lnTo>
                    <a:pt x="194" y="152"/>
                  </a:lnTo>
                  <a:lnTo>
                    <a:pt x="222" y="130"/>
                  </a:lnTo>
                  <a:lnTo>
                    <a:pt x="252" y="108"/>
                  </a:lnTo>
                  <a:lnTo>
                    <a:pt x="282" y="88"/>
                  </a:lnTo>
                  <a:lnTo>
                    <a:pt x="314" y="68"/>
                  </a:lnTo>
                  <a:lnTo>
                    <a:pt x="348" y="52"/>
                  </a:lnTo>
                  <a:lnTo>
                    <a:pt x="348" y="52"/>
                  </a:lnTo>
                  <a:lnTo>
                    <a:pt x="384" y="34"/>
                  </a:lnTo>
                  <a:lnTo>
                    <a:pt x="384" y="34"/>
                  </a:lnTo>
                  <a:lnTo>
                    <a:pt x="408" y="26"/>
                  </a:lnTo>
                  <a:lnTo>
                    <a:pt x="432" y="18"/>
                  </a:lnTo>
                  <a:lnTo>
                    <a:pt x="458" y="12"/>
                  </a:lnTo>
                  <a:lnTo>
                    <a:pt x="482" y="8"/>
                  </a:lnTo>
                  <a:lnTo>
                    <a:pt x="534" y="2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618" y="0"/>
                  </a:lnTo>
                  <a:lnTo>
                    <a:pt x="652" y="4"/>
                  </a:lnTo>
                  <a:lnTo>
                    <a:pt x="684" y="8"/>
                  </a:lnTo>
                  <a:lnTo>
                    <a:pt x="716" y="16"/>
                  </a:lnTo>
                  <a:lnTo>
                    <a:pt x="748" y="24"/>
                  </a:lnTo>
                  <a:lnTo>
                    <a:pt x="780" y="34"/>
                  </a:lnTo>
                  <a:lnTo>
                    <a:pt x="810" y="48"/>
                  </a:lnTo>
                  <a:lnTo>
                    <a:pt x="838" y="62"/>
                  </a:lnTo>
                  <a:lnTo>
                    <a:pt x="838" y="62"/>
                  </a:lnTo>
                  <a:lnTo>
                    <a:pt x="994" y="150"/>
                  </a:lnTo>
                  <a:lnTo>
                    <a:pt x="1152" y="236"/>
                  </a:lnTo>
                  <a:lnTo>
                    <a:pt x="1152" y="236"/>
                  </a:lnTo>
                  <a:lnTo>
                    <a:pt x="1204" y="260"/>
                  </a:lnTo>
                  <a:lnTo>
                    <a:pt x="1260" y="282"/>
                  </a:lnTo>
                  <a:lnTo>
                    <a:pt x="1314" y="302"/>
                  </a:lnTo>
                  <a:lnTo>
                    <a:pt x="1370" y="320"/>
                  </a:lnTo>
                  <a:lnTo>
                    <a:pt x="1426" y="334"/>
                  </a:lnTo>
                  <a:lnTo>
                    <a:pt x="1484" y="344"/>
                  </a:lnTo>
                  <a:lnTo>
                    <a:pt x="1512" y="346"/>
                  </a:lnTo>
                  <a:lnTo>
                    <a:pt x="1542" y="348"/>
                  </a:lnTo>
                  <a:lnTo>
                    <a:pt x="1572" y="348"/>
                  </a:lnTo>
                  <a:lnTo>
                    <a:pt x="1602" y="348"/>
                  </a:lnTo>
                  <a:lnTo>
                    <a:pt x="1602" y="348"/>
                  </a:lnTo>
                  <a:lnTo>
                    <a:pt x="1642" y="346"/>
                  </a:lnTo>
                  <a:lnTo>
                    <a:pt x="1682" y="340"/>
                  </a:lnTo>
                  <a:lnTo>
                    <a:pt x="1722" y="332"/>
                  </a:lnTo>
                  <a:lnTo>
                    <a:pt x="1760" y="324"/>
                  </a:lnTo>
                  <a:lnTo>
                    <a:pt x="1798" y="314"/>
                  </a:lnTo>
                  <a:lnTo>
                    <a:pt x="1836" y="300"/>
                  </a:lnTo>
                  <a:lnTo>
                    <a:pt x="1874" y="286"/>
                  </a:lnTo>
                  <a:lnTo>
                    <a:pt x="1912" y="270"/>
                  </a:lnTo>
                  <a:lnTo>
                    <a:pt x="1912" y="270"/>
                  </a:lnTo>
                  <a:lnTo>
                    <a:pt x="1956" y="248"/>
                  </a:lnTo>
                  <a:lnTo>
                    <a:pt x="1980" y="240"/>
                  </a:lnTo>
                  <a:lnTo>
                    <a:pt x="1992" y="238"/>
                  </a:lnTo>
                  <a:lnTo>
                    <a:pt x="2006" y="236"/>
                  </a:lnTo>
                  <a:lnTo>
                    <a:pt x="2006" y="236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1503647" y="1574029"/>
              <a:ext cx="2364192" cy="2650032"/>
            </a:xfrm>
            <a:custGeom>
              <a:avLst/>
              <a:gdLst>
                <a:gd name="T0" fmla="*/ 686 w 1770"/>
                <a:gd name="T1" fmla="*/ 1942 h 1984"/>
                <a:gd name="T2" fmla="*/ 454 w 1770"/>
                <a:gd name="T3" fmla="*/ 1814 h 1984"/>
                <a:gd name="T4" fmla="*/ 338 w 1770"/>
                <a:gd name="T5" fmla="*/ 1766 h 1984"/>
                <a:gd name="T6" fmla="*/ 214 w 1770"/>
                <a:gd name="T7" fmla="*/ 1750 h 1984"/>
                <a:gd name="T8" fmla="*/ 128 w 1770"/>
                <a:gd name="T9" fmla="*/ 1754 h 1984"/>
                <a:gd name="T10" fmla="*/ 16 w 1770"/>
                <a:gd name="T11" fmla="*/ 1778 h 1984"/>
                <a:gd name="T12" fmla="*/ 4 w 1770"/>
                <a:gd name="T13" fmla="*/ 1778 h 1984"/>
                <a:gd name="T14" fmla="*/ 84 w 1770"/>
                <a:gd name="T15" fmla="*/ 1726 h 1984"/>
                <a:gd name="T16" fmla="*/ 286 w 1770"/>
                <a:gd name="T17" fmla="*/ 1592 h 1984"/>
                <a:gd name="T18" fmla="*/ 354 w 1770"/>
                <a:gd name="T19" fmla="*/ 1536 h 1984"/>
                <a:gd name="T20" fmla="*/ 434 w 1770"/>
                <a:gd name="T21" fmla="*/ 1456 h 1984"/>
                <a:gd name="T22" fmla="*/ 500 w 1770"/>
                <a:gd name="T23" fmla="*/ 1366 h 1984"/>
                <a:gd name="T24" fmla="*/ 552 w 1770"/>
                <a:gd name="T25" fmla="*/ 1268 h 1984"/>
                <a:gd name="T26" fmla="*/ 588 w 1770"/>
                <a:gd name="T27" fmla="*/ 1162 h 1984"/>
                <a:gd name="T28" fmla="*/ 612 w 1770"/>
                <a:gd name="T29" fmla="*/ 1048 h 1984"/>
                <a:gd name="T30" fmla="*/ 624 w 1770"/>
                <a:gd name="T31" fmla="*/ 938 h 1984"/>
                <a:gd name="T32" fmla="*/ 632 w 1770"/>
                <a:gd name="T33" fmla="*/ 714 h 1984"/>
                <a:gd name="T34" fmla="*/ 630 w 1770"/>
                <a:gd name="T35" fmla="*/ 550 h 1984"/>
                <a:gd name="T36" fmla="*/ 656 w 1770"/>
                <a:gd name="T37" fmla="*/ 402 h 1984"/>
                <a:gd name="T38" fmla="*/ 718 w 1770"/>
                <a:gd name="T39" fmla="*/ 266 h 1984"/>
                <a:gd name="T40" fmla="*/ 766 w 1770"/>
                <a:gd name="T41" fmla="*/ 198 h 1984"/>
                <a:gd name="T42" fmla="*/ 830 w 1770"/>
                <a:gd name="T43" fmla="*/ 134 h 1984"/>
                <a:gd name="T44" fmla="*/ 902 w 1770"/>
                <a:gd name="T45" fmla="*/ 82 h 1984"/>
                <a:gd name="T46" fmla="*/ 980 w 1770"/>
                <a:gd name="T47" fmla="*/ 44 h 1984"/>
                <a:gd name="T48" fmla="*/ 1062 w 1770"/>
                <a:gd name="T49" fmla="*/ 16 h 1984"/>
                <a:gd name="T50" fmla="*/ 1148 w 1770"/>
                <a:gd name="T51" fmla="*/ 2 h 1984"/>
                <a:gd name="T52" fmla="*/ 1234 w 1770"/>
                <a:gd name="T53" fmla="*/ 0 h 1984"/>
                <a:gd name="T54" fmla="*/ 1320 w 1770"/>
                <a:gd name="T55" fmla="*/ 12 h 1984"/>
                <a:gd name="T56" fmla="*/ 1404 w 1770"/>
                <a:gd name="T57" fmla="*/ 36 h 1984"/>
                <a:gd name="T58" fmla="*/ 1484 w 1770"/>
                <a:gd name="T59" fmla="*/ 74 h 1984"/>
                <a:gd name="T60" fmla="*/ 1558 w 1770"/>
                <a:gd name="T61" fmla="*/ 126 h 1984"/>
                <a:gd name="T62" fmla="*/ 1606 w 1770"/>
                <a:gd name="T63" fmla="*/ 170 h 1984"/>
                <a:gd name="T64" fmla="*/ 1670 w 1770"/>
                <a:gd name="T65" fmla="*/ 246 h 1984"/>
                <a:gd name="T66" fmla="*/ 1718 w 1770"/>
                <a:gd name="T67" fmla="*/ 330 h 1984"/>
                <a:gd name="T68" fmla="*/ 1750 w 1770"/>
                <a:gd name="T69" fmla="*/ 420 h 1984"/>
                <a:gd name="T70" fmla="*/ 1768 w 1770"/>
                <a:gd name="T71" fmla="*/ 516 h 1984"/>
                <a:gd name="T72" fmla="*/ 1768 w 1770"/>
                <a:gd name="T73" fmla="*/ 618 h 1984"/>
                <a:gd name="T74" fmla="*/ 1750 w 1770"/>
                <a:gd name="T75" fmla="*/ 714 h 1984"/>
                <a:gd name="T76" fmla="*/ 1718 w 1770"/>
                <a:gd name="T77" fmla="*/ 806 h 1984"/>
                <a:gd name="T78" fmla="*/ 1668 w 1770"/>
                <a:gd name="T79" fmla="*/ 894 h 1984"/>
                <a:gd name="T80" fmla="*/ 1570 w 1770"/>
                <a:gd name="T81" fmla="*/ 1002 h 1984"/>
                <a:gd name="T82" fmla="*/ 1446 w 1770"/>
                <a:gd name="T83" fmla="*/ 1086 h 1984"/>
                <a:gd name="T84" fmla="*/ 1322 w 1770"/>
                <a:gd name="T85" fmla="*/ 1156 h 1984"/>
                <a:gd name="T86" fmla="*/ 1200 w 1770"/>
                <a:gd name="T87" fmla="*/ 1234 h 1984"/>
                <a:gd name="T88" fmla="*/ 1174 w 1770"/>
                <a:gd name="T89" fmla="*/ 1260 h 1984"/>
                <a:gd name="T90" fmla="*/ 1054 w 1770"/>
                <a:gd name="T91" fmla="*/ 1350 h 1984"/>
                <a:gd name="T92" fmla="*/ 974 w 1770"/>
                <a:gd name="T93" fmla="*/ 1428 h 1984"/>
                <a:gd name="T94" fmla="*/ 928 w 1770"/>
                <a:gd name="T95" fmla="*/ 1484 h 1984"/>
                <a:gd name="T96" fmla="*/ 870 w 1770"/>
                <a:gd name="T97" fmla="*/ 1574 h 1984"/>
                <a:gd name="T98" fmla="*/ 828 w 1770"/>
                <a:gd name="T99" fmla="*/ 1672 h 1984"/>
                <a:gd name="T100" fmla="*/ 802 w 1770"/>
                <a:gd name="T101" fmla="*/ 1764 h 1984"/>
                <a:gd name="T102" fmla="*/ 774 w 1770"/>
                <a:gd name="T103" fmla="*/ 1940 h 1984"/>
                <a:gd name="T104" fmla="*/ 768 w 1770"/>
                <a:gd name="T105" fmla="*/ 1974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0" h="1984">
                  <a:moveTo>
                    <a:pt x="762" y="1984"/>
                  </a:moveTo>
                  <a:lnTo>
                    <a:pt x="762" y="1984"/>
                  </a:lnTo>
                  <a:lnTo>
                    <a:pt x="686" y="1942"/>
                  </a:lnTo>
                  <a:lnTo>
                    <a:pt x="608" y="1900"/>
                  </a:lnTo>
                  <a:lnTo>
                    <a:pt x="454" y="1814"/>
                  </a:lnTo>
                  <a:lnTo>
                    <a:pt x="454" y="1814"/>
                  </a:lnTo>
                  <a:lnTo>
                    <a:pt x="416" y="1794"/>
                  </a:lnTo>
                  <a:lnTo>
                    <a:pt x="378" y="1780"/>
                  </a:lnTo>
                  <a:lnTo>
                    <a:pt x="338" y="1766"/>
                  </a:lnTo>
                  <a:lnTo>
                    <a:pt x="298" y="1758"/>
                  </a:lnTo>
                  <a:lnTo>
                    <a:pt x="256" y="1752"/>
                  </a:lnTo>
                  <a:lnTo>
                    <a:pt x="214" y="1750"/>
                  </a:lnTo>
                  <a:lnTo>
                    <a:pt x="172" y="1750"/>
                  </a:lnTo>
                  <a:lnTo>
                    <a:pt x="128" y="1754"/>
                  </a:lnTo>
                  <a:lnTo>
                    <a:pt x="128" y="1754"/>
                  </a:lnTo>
                  <a:lnTo>
                    <a:pt x="72" y="1762"/>
                  </a:lnTo>
                  <a:lnTo>
                    <a:pt x="44" y="1770"/>
                  </a:lnTo>
                  <a:lnTo>
                    <a:pt x="16" y="1778"/>
                  </a:lnTo>
                  <a:lnTo>
                    <a:pt x="16" y="1778"/>
                  </a:lnTo>
                  <a:lnTo>
                    <a:pt x="8" y="1780"/>
                  </a:lnTo>
                  <a:lnTo>
                    <a:pt x="4" y="1778"/>
                  </a:lnTo>
                  <a:lnTo>
                    <a:pt x="0" y="1776"/>
                  </a:lnTo>
                  <a:lnTo>
                    <a:pt x="0" y="1776"/>
                  </a:lnTo>
                  <a:lnTo>
                    <a:pt x="84" y="1726"/>
                  </a:lnTo>
                  <a:lnTo>
                    <a:pt x="166" y="1676"/>
                  </a:lnTo>
                  <a:lnTo>
                    <a:pt x="246" y="1620"/>
                  </a:lnTo>
                  <a:lnTo>
                    <a:pt x="286" y="1592"/>
                  </a:lnTo>
                  <a:lnTo>
                    <a:pt x="324" y="1562"/>
                  </a:lnTo>
                  <a:lnTo>
                    <a:pt x="324" y="1562"/>
                  </a:lnTo>
                  <a:lnTo>
                    <a:pt x="354" y="1536"/>
                  </a:lnTo>
                  <a:lnTo>
                    <a:pt x="382" y="1510"/>
                  </a:lnTo>
                  <a:lnTo>
                    <a:pt x="410" y="1484"/>
                  </a:lnTo>
                  <a:lnTo>
                    <a:pt x="434" y="1456"/>
                  </a:lnTo>
                  <a:lnTo>
                    <a:pt x="458" y="1426"/>
                  </a:lnTo>
                  <a:lnTo>
                    <a:pt x="480" y="1396"/>
                  </a:lnTo>
                  <a:lnTo>
                    <a:pt x="500" y="1366"/>
                  </a:lnTo>
                  <a:lnTo>
                    <a:pt x="518" y="1334"/>
                  </a:lnTo>
                  <a:lnTo>
                    <a:pt x="536" y="1302"/>
                  </a:lnTo>
                  <a:lnTo>
                    <a:pt x="552" y="1268"/>
                  </a:lnTo>
                  <a:lnTo>
                    <a:pt x="566" y="1234"/>
                  </a:lnTo>
                  <a:lnTo>
                    <a:pt x="578" y="1198"/>
                  </a:lnTo>
                  <a:lnTo>
                    <a:pt x="588" y="1162"/>
                  </a:lnTo>
                  <a:lnTo>
                    <a:pt x="598" y="1124"/>
                  </a:lnTo>
                  <a:lnTo>
                    <a:pt x="606" y="1088"/>
                  </a:lnTo>
                  <a:lnTo>
                    <a:pt x="612" y="1048"/>
                  </a:lnTo>
                  <a:lnTo>
                    <a:pt x="612" y="1048"/>
                  </a:lnTo>
                  <a:lnTo>
                    <a:pt x="620" y="992"/>
                  </a:lnTo>
                  <a:lnTo>
                    <a:pt x="624" y="938"/>
                  </a:lnTo>
                  <a:lnTo>
                    <a:pt x="628" y="882"/>
                  </a:lnTo>
                  <a:lnTo>
                    <a:pt x="630" y="826"/>
                  </a:lnTo>
                  <a:lnTo>
                    <a:pt x="632" y="714"/>
                  </a:lnTo>
                  <a:lnTo>
                    <a:pt x="630" y="602"/>
                  </a:lnTo>
                  <a:lnTo>
                    <a:pt x="630" y="602"/>
                  </a:lnTo>
                  <a:lnTo>
                    <a:pt x="630" y="550"/>
                  </a:lnTo>
                  <a:lnTo>
                    <a:pt x="634" y="500"/>
                  </a:lnTo>
                  <a:lnTo>
                    <a:pt x="644" y="450"/>
                  </a:lnTo>
                  <a:lnTo>
                    <a:pt x="656" y="402"/>
                  </a:lnTo>
                  <a:lnTo>
                    <a:pt x="672" y="356"/>
                  </a:lnTo>
                  <a:lnTo>
                    <a:pt x="692" y="310"/>
                  </a:lnTo>
                  <a:lnTo>
                    <a:pt x="718" y="266"/>
                  </a:lnTo>
                  <a:lnTo>
                    <a:pt x="748" y="222"/>
                  </a:lnTo>
                  <a:lnTo>
                    <a:pt x="748" y="222"/>
                  </a:lnTo>
                  <a:lnTo>
                    <a:pt x="766" y="198"/>
                  </a:lnTo>
                  <a:lnTo>
                    <a:pt x="788" y="176"/>
                  </a:lnTo>
                  <a:lnTo>
                    <a:pt x="808" y="154"/>
                  </a:lnTo>
                  <a:lnTo>
                    <a:pt x="830" y="134"/>
                  </a:lnTo>
                  <a:lnTo>
                    <a:pt x="854" y="116"/>
                  </a:lnTo>
                  <a:lnTo>
                    <a:pt x="878" y="98"/>
                  </a:lnTo>
                  <a:lnTo>
                    <a:pt x="902" y="82"/>
                  </a:lnTo>
                  <a:lnTo>
                    <a:pt x="928" y="68"/>
                  </a:lnTo>
                  <a:lnTo>
                    <a:pt x="954" y="56"/>
                  </a:lnTo>
                  <a:lnTo>
                    <a:pt x="980" y="44"/>
                  </a:lnTo>
                  <a:lnTo>
                    <a:pt x="1008" y="32"/>
                  </a:lnTo>
                  <a:lnTo>
                    <a:pt x="1034" y="24"/>
                  </a:lnTo>
                  <a:lnTo>
                    <a:pt x="1062" y="16"/>
                  </a:lnTo>
                  <a:lnTo>
                    <a:pt x="1090" y="10"/>
                  </a:lnTo>
                  <a:lnTo>
                    <a:pt x="1118" y="6"/>
                  </a:lnTo>
                  <a:lnTo>
                    <a:pt x="1148" y="2"/>
                  </a:lnTo>
                  <a:lnTo>
                    <a:pt x="1176" y="0"/>
                  </a:lnTo>
                  <a:lnTo>
                    <a:pt x="1206" y="0"/>
                  </a:lnTo>
                  <a:lnTo>
                    <a:pt x="1234" y="0"/>
                  </a:lnTo>
                  <a:lnTo>
                    <a:pt x="1262" y="2"/>
                  </a:lnTo>
                  <a:lnTo>
                    <a:pt x="1292" y="6"/>
                  </a:lnTo>
                  <a:lnTo>
                    <a:pt x="1320" y="12"/>
                  </a:lnTo>
                  <a:lnTo>
                    <a:pt x="1348" y="18"/>
                  </a:lnTo>
                  <a:lnTo>
                    <a:pt x="1376" y="26"/>
                  </a:lnTo>
                  <a:lnTo>
                    <a:pt x="1404" y="36"/>
                  </a:lnTo>
                  <a:lnTo>
                    <a:pt x="1430" y="48"/>
                  </a:lnTo>
                  <a:lnTo>
                    <a:pt x="1458" y="60"/>
                  </a:lnTo>
                  <a:lnTo>
                    <a:pt x="1484" y="74"/>
                  </a:lnTo>
                  <a:lnTo>
                    <a:pt x="1508" y="90"/>
                  </a:lnTo>
                  <a:lnTo>
                    <a:pt x="1534" y="106"/>
                  </a:lnTo>
                  <a:lnTo>
                    <a:pt x="1558" y="126"/>
                  </a:lnTo>
                  <a:lnTo>
                    <a:pt x="1580" y="146"/>
                  </a:lnTo>
                  <a:lnTo>
                    <a:pt x="1580" y="146"/>
                  </a:lnTo>
                  <a:lnTo>
                    <a:pt x="1606" y="170"/>
                  </a:lnTo>
                  <a:lnTo>
                    <a:pt x="1630" y="194"/>
                  </a:lnTo>
                  <a:lnTo>
                    <a:pt x="1650" y="220"/>
                  </a:lnTo>
                  <a:lnTo>
                    <a:pt x="1670" y="246"/>
                  </a:lnTo>
                  <a:lnTo>
                    <a:pt x="1688" y="274"/>
                  </a:lnTo>
                  <a:lnTo>
                    <a:pt x="1704" y="302"/>
                  </a:lnTo>
                  <a:lnTo>
                    <a:pt x="1718" y="330"/>
                  </a:lnTo>
                  <a:lnTo>
                    <a:pt x="1730" y="360"/>
                  </a:lnTo>
                  <a:lnTo>
                    <a:pt x="1742" y="390"/>
                  </a:lnTo>
                  <a:lnTo>
                    <a:pt x="1750" y="420"/>
                  </a:lnTo>
                  <a:lnTo>
                    <a:pt x="1758" y="452"/>
                  </a:lnTo>
                  <a:lnTo>
                    <a:pt x="1764" y="484"/>
                  </a:lnTo>
                  <a:lnTo>
                    <a:pt x="1768" y="516"/>
                  </a:lnTo>
                  <a:lnTo>
                    <a:pt x="1770" y="550"/>
                  </a:lnTo>
                  <a:lnTo>
                    <a:pt x="1770" y="584"/>
                  </a:lnTo>
                  <a:lnTo>
                    <a:pt x="1768" y="618"/>
                  </a:lnTo>
                  <a:lnTo>
                    <a:pt x="1768" y="618"/>
                  </a:lnTo>
                  <a:lnTo>
                    <a:pt x="1760" y="666"/>
                  </a:lnTo>
                  <a:lnTo>
                    <a:pt x="1750" y="714"/>
                  </a:lnTo>
                  <a:lnTo>
                    <a:pt x="1736" y="760"/>
                  </a:lnTo>
                  <a:lnTo>
                    <a:pt x="1728" y="784"/>
                  </a:lnTo>
                  <a:lnTo>
                    <a:pt x="1718" y="806"/>
                  </a:lnTo>
                  <a:lnTo>
                    <a:pt x="1718" y="806"/>
                  </a:lnTo>
                  <a:lnTo>
                    <a:pt x="1694" y="852"/>
                  </a:lnTo>
                  <a:lnTo>
                    <a:pt x="1668" y="894"/>
                  </a:lnTo>
                  <a:lnTo>
                    <a:pt x="1638" y="932"/>
                  </a:lnTo>
                  <a:lnTo>
                    <a:pt x="1604" y="968"/>
                  </a:lnTo>
                  <a:lnTo>
                    <a:pt x="1570" y="1002"/>
                  </a:lnTo>
                  <a:lnTo>
                    <a:pt x="1530" y="1032"/>
                  </a:lnTo>
                  <a:lnTo>
                    <a:pt x="1490" y="1060"/>
                  </a:lnTo>
                  <a:lnTo>
                    <a:pt x="1446" y="1086"/>
                  </a:lnTo>
                  <a:lnTo>
                    <a:pt x="1446" y="1086"/>
                  </a:lnTo>
                  <a:lnTo>
                    <a:pt x="1384" y="1122"/>
                  </a:lnTo>
                  <a:lnTo>
                    <a:pt x="1322" y="1156"/>
                  </a:lnTo>
                  <a:lnTo>
                    <a:pt x="1260" y="1194"/>
                  </a:lnTo>
                  <a:lnTo>
                    <a:pt x="1200" y="1234"/>
                  </a:lnTo>
                  <a:lnTo>
                    <a:pt x="1200" y="1234"/>
                  </a:lnTo>
                  <a:lnTo>
                    <a:pt x="1196" y="1244"/>
                  </a:lnTo>
                  <a:lnTo>
                    <a:pt x="1190" y="1250"/>
                  </a:lnTo>
                  <a:lnTo>
                    <a:pt x="1174" y="1260"/>
                  </a:lnTo>
                  <a:lnTo>
                    <a:pt x="1174" y="1260"/>
                  </a:lnTo>
                  <a:lnTo>
                    <a:pt x="1114" y="1304"/>
                  </a:lnTo>
                  <a:lnTo>
                    <a:pt x="1054" y="1350"/>
                  </a:lnTo>
                  <a:lnTo>
                    <a:pt x="1026" y="1376"/>
                  </a:lnTo>
                  <a:lnTo>
                    <a:pt x="1000" y="1402"/>
                  </a:lnTo>
                  <a:lnTo>
                    <a:pt x="974" y="1428"/>
                  </a:lnTo>
                  <a:lnTo>
                    <a:pt x="950" y="1456"/>
                  </a:lnTo>
                  <a:lnTo>
                    <a:pt x="950" y="1456"/>
                  </a:lnTo>
                  <a:lnTo>
                    <a:pt x="928" y="1484"/>
                  </a:lnTo>
                  <a:lnTo>
                    <a:pt x="906" y="1514"/>
                  </a:lnTo>
                  <a:lnTo>
                    <a:pt x="888" y="1544"/>
                  </a:lnTo>
                  <a:lnTo>
                    <a:pt x="870" y="1574"/>
                  </a:lnTo>
                  <a:lnTo>
                    <a:pt x="854" y="1606"/>
                  </a:lnTo>
                  <a:lnTo>
                    <a:pt x="840" y="1638"/>
                  </a:lnTo>
                  <a:lnTo>
                    <a:pt x="828" y="1672"/>
                  </a:lnTo>
                  <a:lnTo>
                    <a:pt x="818" y="1706"/>
                  </a:lnTo>
                  <a:lnTo>
                    <a:pt x="818" y="1706"/>
                  </a:lnTo>
                  <a:lnTo>
                    <a:pt x="802" y="1764"/>
                  </a:lnTo>
                  <a:lnTo>
                    <a:pt x="790" y="1822"/>
                  </a:lnTo>
                  <a:lnTo>
                    <a:pt x="782" y="1882"/>
                  </a:lnTo>
                  <a:lnTo>
                    <a:pt x="774" y="1940"/>
                  </a:lnTo>
                  <a:lnTo>
                    <a:pt x="774" y="1940"/>
                  </a:lnTo>
                  <a:lnTo>
                    <a:pt x="772" y="1962"/>
                  </a:lnTo>
                  <a:lnTo>
                    <a:pt x="768" y="1974"/>
                  </a:lnTo>
                  <a:lnTo>
                    <a:pt x="762" y="1984"/>
                  </a:lnTo>
                  <a:lnTo>
                    <a:pt x="762" y="1984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47"/>
            <p:cNvSpPr/>
            <p:nvPr/>
          </p:nvSpPr>
          <p:spPr bwMode="auto">
            <a:xfrm>
              <a:off x="2521451" y="3222285"/>
              <a:ext cx="1162060" cy="1156718"/>
            </a:xfrm>
            <a:custGeom>
              <a:avLst/>
              <a:gdLst>
                <a:gd name="T0" fmla="*/ 0 w 870"/>
                <a:gd name="T1" fmla="*/ 750 h 866"/>
                <a:gd name="T2" fmla="*/ 10 w 870"/>
                <a:gd name="T3" fmla="*/ 650 h 866"/>
                <a:gd name="T4" fmla="*/ 26 w 870"/>
                <a:gd name="T5" fmla="*/ 552 h 866"/>
                <a:gd name="T6" fmla="*/ 52 w 870"/>
                <a:gd name="T7" fmla="*/ 460 h 866"/>
                <a:gd name="T8" fmla="*/ 86 w 870"/>
                <a:gd name="T9" fmla="*/ 374 h 866"/>
                <a:gd name="T10" fmla="*/ 130 w 870"/>
                <a:gd name="T11" fmla="*/ 290 h 866"/>
                <a:gd name="T12" fmla="*/ 184 w 870"/>
                <a:gd name="T13" fmla="*/ 212 h 866"/>
                <a:gd name="T14" fmla="*/ 252 w 870"/>
                <a:gd name="T15" fmla="*/ 142 h 866"/>
                <a:gd name="T16" fmla="*/ 330 w 870"/>
                <a:gd name="T17" fmla="*/ 76 h 866"/>
                <a:gd name="T18" fmla="*/ 384 w 870"/>
                <a:gd name="T19" fmla="*/ 36 h 866"/>
                <a:gd name="T20" fmla="*/ 438 w 870"/>
                <a:gd name="T21" fmla="*/ 0 h 866"/>
                <a:gd name="T22" fmla="*/ 490 w 870"/>
                <a:gd name="T23" fmla="*/ 34 h 866"/>
                <a:gd name="T24" fmla="*/ 588 w 870"/>
                <a:gd name="T25" fmla="*/ 106 h 866"/>
                <a:gd name="T26" fmla="*/ 676 w 870"/>
                <a:gd name="T27" fmla="*/ 192 h 866"/>
                <a:gd name="T28" fmla="*/ 732 w 870"/>
                <a:gd name="T29" fmla="*/ 262 h 866"/>
                <a:gd name="T30" fmla="*/ 766 w 870"/>
                <a:gd name="T31" fmla="*/ 316 h 866"/>
                <a:gd name="T32" fmla="*/ 780 w 870"/>
                <a:gd name="T33" fmla="*/ 342 h 866"/>
                <a:gd name="T34" fmla="*/ 814 w 870"/>
                <a:gd name="T35" fmla="*/ 420 h 866"/>
                <a:gd name="T36" fmla="*/ 838 w 870"/>
                <a:gd name="T37" fmla="*/ 502 h 866"/>
                <a:gd name="T38" fmla="*/ 848 w 870"/>
                <a:gd name="T39" fmla="*/ 554 h 866"/>
                <a:gd name="T40" fmla="*/ 866 w 870"/>
                <a:gd name="T41" fmla="*/ 662 h 866"/>
                <a:gd name="T42" fmla="*/ 870 w 870"/>
                <a:gd name="T43" fmla="*/ 716 h 866"/>
                <a:gd name="T44" fmla="*/ 868 w 870"/>
                <a:gd name="T45" fmla="*/ 732 h 866"/>
                <a:gd name="T46" fmla="*/ 860 w 870"/>
                <a:gd name="T47" fmla="*/ 744 h 866"/>
                <a:gd name="T48" fmla="*/ 788 w 870"/>
                <a:gd name="T49" fmla="*/ 778 h 866"/>
                <a:gd name="T50" fmla="*/ 678 w 870"/>
                <a:gd name="T51" fmla="*/ 822 h 866"/>
                <a:gd name="T52" fmla="*/ 602 w 870"/>
                <a:gd name="T53" fmla="*/ 844 h 866"/>
                <a:gd name="T54" fmla="*/ 564 w 870"/>
                <a:gd name="T55" fmla="*/ 852 h 866"/>
                <a:gd name="T56" fmla="*/ 484 w 870"/>
                <a:gd name="T57" fmla="*/ 864 h 866"/>
                <a:gd name="T58" fmla="*/ 404 w 870"/>
                <a:gd name="T59" fmla="*/ 866 h 866"/>
                <a:gd name="T60" fmla="*/ 324 w 870"/>
                <a:gd name="T61" fmla="*/ 858 h 866"/>
                <a:gd name="T62" fmla="*/ 246 w 870"/>
                <a:gd name="T63" fmla="*/ 842 h 866"/>
                <a:gd name="T64" fmla="*/ 182 w 870"/>
                <a:gd name="T65" fmla="*/ 824 h 866"/>
                <a:gd name="T66" fmla="*/ 60 w 870"/>
                <a:gd name="T67" fmla="*/ 778 h 866"/>
                <a:gd name="T68" fmla="*/ 0 w 870"/>
                <a:gd name="T69" fmla="*/ 75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866">
                  <a:moveTo>
                    <a:pt x="0" y="750"/>
                  </a:moveTo>
                  <a:lnTo>
                    <a:pt x="0" y="750"/>
                  </a:lnTo>
                  <a:lnTo>
                    <a:pt x="4" y="698"/>
                  </a:lnTo>
                  <a:lnTo>
                    <a:pt x="10" y="650"/>
                  </a:lnTo>
                  <a:lnTo>
                    <a:pt x="18" y="600"/>
                  </a:lnTo>
                  <a:lnTo>
                    <a:pt x="26" y="552"/>
                  </a:lnTo>
                  <a:lnTo>
                    <a:pt x="38" y="506"/>
                  </a:lnTo>
                  <a:lnTo>
                    <a:pt x="52" y="460"/>
                  </a:lnTo>
                  <a:lnTo>
                    <a:pt x="68" y="416"/>
                  </a:lnTo>
                  <a:lnTo>
                    <a:pt x="86" y="374"/>
                  </a:lnTo>
                  <a:lnTo>
                    <a:pt x="106" y="332"/>
                  </a:lnTo>
                  <a:lnTo>
                    <a:pt x="130" y="290"/>
                  </a:lnTo>
                  <a:lnTo>
                    <a:pt x="156" y="250"/>
                  </a:lnTo>
                  <a:lnTo>
                    <a:pt x="184" y="212"/>
                  </a:lnTo>
                  <a:lnTo>
                    <a:pt x="216" y="176"/>
                  </a:lnTo>
                  <a:lnTo>
                    <a:pt x="252" y="142"/>
                  </a:lnTo>
                  <a:lnTo>
                    <a:pt x="290" y="108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84" y="36"/>
                  </a:lnTo>
                  <a:lnTo>
                    <a:pt x="410" y="18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90" y="34"/>
                  </a:lnTo>
                  <a:lnTo>
                    <a:pt x="542" y="68"/>
                  </a:lnTo>
                  <a:lnTo>
                    <a:pt x="588" y="106"/>
                  </a:lnTo>
                  <a:lnTo>
                    <a:pt x="634" y="148"/>
                  </a:lnTo>
                  <a:lnTo>
                    <a:pt x="676" y="192"/>
                  </a:lnTo>
                  <a:lnTo>
                    <a:pt x="714" y="238"/>
                  </a:lnTo>
                  <a:lnTo>
                    <a:pt x="732" y="262"/>
                  </a:lnTo>
                  <a:lnTo>
                    <a:pt x="750" y="288"/>
                  </a:lnTo>
                  <a:lnTo>
                    <a:pt x="766" y="316"/>
                  </a:lnTo>
                  <a:lnTo>
                    <a:pt x="780" y="342"/>
                  </a:lnTo>
                  <a:lnTo>
                    <a:pt x="780" y="342"/>
                  </a:lnTo>
                  <a:lnTo>
                    <a:pt x="798" y="380"/>
                  </a:lnTo>
                  <a:lnTo>
                    <a:pt x="814" y="420"/>
                  </a:lnTo>
                  <a:lnTo>
                    <a:pt x="826" y="460"/>
                  </a:lnTo>
                  <a:lnTo>
                    <a:pt x="838" y="502"/>
                  </a:lnTo>
                  <a:lnTo>
                    <a:pt x="838" y="502"/>
                  </a:lnTo>
                  <a:lnTo>
                    <a:pt x="848" y="554"/>
                  </a:lnTo>
                  <a:lnTo>
                    <a:pt x="858" y="608"/>
                  </a:lnTo>
                  <a:lnTo>
                    <a:pt x="866" y="662"/>
                  </a:lnTo>
                  <a:lnTo>
                    <a:pt x="870" y="716"/>
                  </a:lnTo>
                  <a:lnTo>
                    <a:pt x="870" y="716"/>
                  </a:lnTo>
                  <a:lnTo>
                    <a:pt x="870" y="724"/>
                  </a:lnTo>
                  <a:lnTo>
                    <a:pt x="868" y="732"/>
                  </a:lnTo>
                  <a:lnTo>
                    <a:pt x="864" y="738"/>
                  </a:lnTo>
                  <a:lnTo>
                    <a:pt x="860" y="744"/>
                  </a:lnTo>
                  <a:lnTo>
                    <a:pt x="860" y="744"/>
                  </a:lnTo>
                  <a:lnTo>
                    <a:pt x="788" y="778"/>
                  </a:lnTo>
                  <a:lnTo>
                    <a:pt x="714" y="808"/>
                  </a:lnTo>
                  <a:lnTo>
                    <a:pt x="678" y="822"/>
                  </a:lnTo>
                  <a:lnTo>
                    <a:pt x="640" y="834"/>
                  </a:lnTo>
                  <a:lnTo>
                    <a:pt x="602" y="844"/>
                  </a:lnTo>
                  <a:lnTo>
                    <a:pt x="564" y="852"/>
                  </a:lnTo>
                  <a:lnTo>
                    <a:pt x="564" y="852"/>
                  </a:lnTo>
                  <a:lnTo>
                    <a:pt x="524" y="860"/>
                  </a:lnTo>
                  <a:lnTo>
                    <a:pt x="484" y="864"/>
                  </a:lnTo>
                  <a:lnTo>
                    <a:pt x="444" y="866"/>
                  </a:lnTo>
                  <a:lnTo>
                    <a:pt x="404" y="866"/>
                  </a:lnTo>
                  <a:lnTo>
                    <a:pt x="364" y="862"/>
                  </a:lnTo>
                  <a:lnTo>
                    <a:pt x="324" y="858"/>
                  </a:lnTo>
                  <a:lnTo>
                    <a:pt x="284" y="852"/>
                  </a:lnTo>
                  <a:lnTo>
                    <a:pt x="246" y="842"/>
                  </a:lnTo>
                  <a:lnTo>
                    <a:pt x="246" y="842"/>
                  </a:lnTo>
                  <a:lnTo>
                    <a:pt x="182" y="824"/>
                  </a:lnTo>
                  <a:lnTo>
                    <a:pt x="120" y="804"/>
                  </a:lnTo>
                  <a:lnTo>
                    <a:pt x="60" y="778"/>
                  </a:lnTo>
                  <a:lnTo>
                    <a:pt x="0" y="750"/>
                  </a:lnTo>
                  <a:lnTo>
                    <a:pt x="0" y="75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>
            <a:off x="1102820" y="-2617231"/>
            <a:ext cx="25558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441690" y="-677215"/>
            <a:ext cx="25558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41">
            <a:extLst>
              <a:ext uri="{FF2B5EF4-FFF2-40B4-BE49-F238E27FC236}">
                <a16:creationId xmlns="" xmlns:a16="http://schemas.microsoft.com/office/drawing/2014/main" id="{4219A31A-D12F-4966-9230-722693E7B442}"/>
              </a:ext>
            </a:extLst>
          </p:cNvPr>
          <p:cNvSpPr txBox="1"/>
          <p:nvPr/>
        </p:nvSpPr>
        <p:spPr>
          <a:xfrm>
            <a:off x="221032" y="1513550"/>
            <a:ext cx="5860087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375410"/>
            <a:r>
              <a:rPr lang="ru-RU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Создание благоприятных условий </a:t>
            </a:r>
          </a:p>
          <a:p>
            <a:pPr algn="ctr" defTabSz="1375410"/>
            <a:r>
              <a:rPr lang="ru-RU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для гармоничного развития межнациональных и межконфессиональных отношений: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CD6F3BE5-960D-473C-BA9F-CEDEDEA815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92" y="5274230"/>
            <a:ext cx="749008" cy="749008"/>
          </a:xfrm>
          <a:prstGeom prst="rect">
            <a:avLst/>
          </a:prstGeom>
        </p:spPr>
      </p:pic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281354" y="144956"/>
            <a:ext cx="11746523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375410"/>
            <a:r>
              <a:rPr lang="ru-RU" sz="2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муниципальной программы «Развитие культуры и укрепление межнационального согласия на территории городского округа Евпатория Республики Крым»</a:t>
            </a:r>
            <a:endParaRPr lang="zh-CN" altLang="en-US" sz="2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999380" y="2514576"/>
            <a:ext cx="4303390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Проведение культурно-массовых мероприятий, направленных на развитие национальных культур и традиций, социально-культурную адаптацию репрессированных народов, противодействие проявлениям ксенофобии и укрепление единства народов 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139 150,00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9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5205447" y="4076693"/>
            <a:ext cx="312966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Финансовое и материально-техническое обеспечение деятельности МБУК "Евпаторийский центр культуры и досуга"  </a:t>
            </a:r>
          </a:p>
          <a:p>
            <a:pPr algn="ctr" defTabSz="1375410"/>
            <a:r>
              <a:rPr lang="ru-RU" altLang="zh-CN" sz="1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18 815 893,73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 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0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6879836" y="3160907"/>
            <a:ext cx="321346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Развитие  и укрепление материально-технической базы культурно-досуговых учреждений  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775 150,00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1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8055618" y="5498556"/>
            <a:ext cx="3554424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Финансовое и материально-техническое обеспечение деятельности МБУК "</a:t>
            </a:r>
            <a:r>
              <a:rPr lang="ru-RU" altLang="zh-CN" sz="1400" b="1" dirty="0" err="1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Мирновский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дом культуры" </a:t>
            </a:r>
          </a:p>
          <a:p>
            <a:pPr algn="ctr"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-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7 657 997,17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8678562" y="4092081"/>
            <a:ext cx="321346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Финансовое и материально-техническое обеспечение деятельности МБУК "</a:t>
            </a:r>
            <a:r>
              <a:rPr lang="ru-RU" altLang="zh-CN" sz="1400" b="1" dirty="0" err="1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Заозерненский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центр культуры и досуга« </a:t>
            </a:r>
          </a:p>
          <a:p>
            <a:pPr algn="ctr"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6 817 763,96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TextBox 41">
            <a:extLst>
              <a:ext uri="{FF2B5EF4-FFF2-40B4-BE49-F238E27FC236}">
                <a16:creationId xmlns="" xmlns:a16="http://schemas.microsoft.com/office/drawing/2014/main" id="{4219A31A-D12F-4966-9230-722693E7B442}"/>
              </a:ext>
            </a:extLst>
          </p:cNvPr>
          <p:cNvSpPr txBox="1"/>
          <p:nvPr/>
        </p:nvSpPr>
        <p:spPr>
          <a:xfrm>
            <a:off x="5363092" y="2140982"/>
            <a:ext cx="6246950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375410"/>
            <a:r>
              <a:rPr lang="ru-RU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Обеспечение прав граждан на участие в культурной жизни городского округа, творческую самореализацию, стимулирование творческой активности населения: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8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3955145" y="5390834"/>
            <a:ext cx="355442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Обеспечение развития и укрепления материально-технической базы муниципальных домов культуры в населенных пунктах с числом жителей до 50 тысяч человек 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882 882,88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65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rot="21449780">
            <a:off x="43520" y="4030665"/>
            <a:ext cx="3050681" cy="2719492"/>
            <a:chOff x="990737" y="1574029"/>
            <a:chExt cx="4231503" cy="3862849"/>
          </a:xfrm>
        </p:grpSpPr>
        <p:sp>
          <p:nvSpPr>
            <p:cNvPr id="43" name="Freeform 6"/>
            <p:cNvSpPr/>
            <p:nvPr/>
          </p:nvSpPr>
          <p:spPr bwMode="auto">
            <a:xfrm>
              <a:off x="3103817" y="2399492"/>
              <a:ext cx="2118423" cy="3002657"/>
            </a:xfrm>
            <a:custGeom>
              <a:avLst/>
              <a:gdLst>
                <a:gd name="T0" fmla="*/ 574 w 1586"/>
                <a:gd name="T1" fmla="*/ 134 h 2248"/>
                <a:gd name="T2" fmla="*/ 578 w 1586"/>
                <a:gd name="T3" fmla="*/ 270 h 2248"/>
                <a:gd name="T4" fmla="*/ 592 w 1586"/>
                <a:gd name="T5" fmla="*/ 400 h 2248"/>
                <a:gd name="T6" fmla="*/ 618 w 1586"/>
                <a:gd name="T7" fmla="*/ 526 h 2248"/>
                <a:gd name="T8" fmla="*/ 646 w 1586"/>
                <a:gd name="T9" fmla="*/ 610 h 2248"/>
                <a:gd name="T10" fmla="*/ 694 w 1586"/>
                <a:gd name="T11" fmla="*/ 710 h 2248"/>
                <a:gd name="T12" fmla="*/ 792 w 1586"/>
                <a:gd name="T13" fmla="*/ 836 h 2248"/>
                <a:gd name="T14" fmla="*/ 912 w 1586"/>
                <a:gd name="T15" fmla="*/ 946 h 2248"/>
                <a:gd name="T16" fmla="*/ 1002 w 1586"/>
                <a:gd name="T17" fmla="*/ 1010 h 2248"/>
                <a:gd name="T18" fmla="*/ 1190 w 1586"/>
                <a:gd name="T19" fmla="*/ 1122 h 2248"/>
                <a:gd name="T20" fmla="*/ 1332 w 1586"/>
                <a:gd name="T21" fmla="*/ 1204 h 2248"/>
                <a:gd name="T22" fmla="*/ 1416 w 1586"/>
                <a:gd name="T23" fmla="*/ 1272 h 2248"/>
                <a:gd name="T24" fmla="*/ 1468 w 1586"/>
                <a:gd name="T25" fmla="*/ 1332 h 2248"/>
                <a:gd name="T26" fmla="*/ 1512 w 1586"/>
                <a:gd name="T27" fmla="*/ 1398 h 2248"/>
                <a:gd name="T28" fmla="*/ 1548 w 1586"/>
                <a:gd name="T29" fmla="*/ 1472 h 2248"/>
                <a:gd name="T30" fmla="*/ 1568 w 1586"/>
                <a:gd name="T31" fmla="*/ 1532 h 2248"/>
                <a:gd name="T32" fmla="*/ 1586 w 1586"/>
                <a:gd name="T33" fmla="*/ 1634 h 2248"/>
                <a:gd name="T34" fmla="*/ 1582 w 1586"/>
                <a:gd name="T35" fmla="*/ 1740 h 2248"/>
                <a:gd name="T36" fmla="*/ 1566 w 1586"/>
                <a:gd name="T37" fmla="*/ 1824 h 2248"/>
                <a:gd name="T38" fmla="*/ 1510 w 1586"/>
                <a:gd name="T39" fmla="*/ 1962 h 2248"/>
                <a:gd name="T40" fmla="*/ 1420 w 1586"/>
                <a:gd name="T41" fmla="*/ 2078 h 2248"/>
                <a:gd name="T42" fmla="*/ 1350 w 1586"/>
                <a:gd name="T43" fmla="*/ 2138 h 2248"/>
                <a:gd name="T44" fmla="*/ 1246 w 1586"/>
                <a:gd name="T45" fmla="*/ 2200 h 2248"/>
                <a:gd name="T46" fmla="*/ 1130 w 1586"/>
                <a:gd name="T47" fmla="*/ 2236 h 2248"/>
                <a:gd name="T48" fmla="*/ 1044 w 1586"/>
                <a:gd name="T49" fmla="*/ 2246 h 2248"/>
                <a:gd name="T50" fmla="*/ 912 w 1586"/>
                <a:gd name="T51" fmla="*/ 2240 h 2248"/>
                <a:gd name="T52" fmla="*/ 788 w 1586"/>
                <a:gd name="T53" fmla="*/ 2202 h 2248"/>
                <a:gd name="T54" fmla="*/ 696 w 1586"/>
                <a:gd name="T55" fmla="*/ 2156 h 2248"/>
                <a:gd name="T56" fmla="*/ 650 w 1586"/>
                <a:gd name="T57" fmla="*/ 2124 h 2248"/>
                <a:gd name="T58" fmla="*/ 580 w 1586"/>
                <a:gd name="T59" fmla="*/ 2060 h 2248"/>
                <a:gd name="T60" fmla="*/ 524 w 1586"/>
                <a:gd name="T61" fmla="*/ 1984 h 2248"/>
                <a:gd name="T62" fmla="*/ 492 w 1586"/>
                <a:gd name="T63" fmla="*/ 1928 h 2248"/>
                <a:gd name="T64" fmla="*/ 456 w 1586"/>
                <a:gd name="T65" fmla="*/ 1836 h 2248"/>
                <a:gd name="T66" fmla="*/ 436 w 1586"/>
                <a:gd name="T67" fmla="*/ 1740 h 2248"/>
                <a:gd name="T68" fmla="*/ 432 w 1586"/>
                <a:gd name="T69" fmla="*/ 1674 h 2248"/>
                <a:gd name="T70" fmla="*/ 432 w 1586"/>
                <a:gd name="T71" fmla="*/ 1410 h 2248"/>
                <a:gd name="T72" fmla="*/ 422 w 1586"/>
                <a:gd name="T73" fmla="*/ 1364 h 2248"/>
                <a:gd name="T74" fmla="*/ 420 w 1586"/>
                <a:gd name="T75" fmla="*/ 1268 h 2248"/>
                <a:gd name="T76" fmla="*/ 398 w 1586"/>
                <a:gd name="T77" fmla="*/ 1132 h 2248"/>
                <a:gd name="T78" fmla="*/ 356 w 1586"/>
                <a:gd name="T79" fmla="*/ 1006 h 2248"/>
                <a:gd name="T80" fmla="*/ 294 w 1586"/>
                <a:gd name="T81" fmla="*/ 890 h 2248"/>
                <a:gd name="T82" fmla="*/ 206 w 1586"/>
                <a:gd name="T83" fmla="*/ 784 h 2248"/>
                <a:gd name="T84" fmla="*/ 134 w 1586"/>
                <a:gd name="T85" fmla="*/ 718 h 2248"/>
                <a:gd name="T86" fmla="*/ 28 w 1586"/>
                <a:gd name="T87" fmla="*/ 640 h 2248"/>
                <a:gd name="T88" fmla="*/ 0 w 1586"/>
                <a:gd name="T89" fmla="*/ 618 h 2248"/>
                <a:gd name="T90" fmla="*/ 4 w 1586"/>
                <a:gd name="T91" fmla="*/ 606 h 2248"/>
                <a:gd name="T92" fmla="*/ 28 w 1586"/>
                <a:gd name="T93" fmla="*/ 590 h 2248"/>
                <a:gd name="T94" fmla="*/ 170 w 1586"/>
                <a:gd name="T95" fmla="*/ 504 h 2248"/>
                <a:gd name="T96" fmla="*/ 312 w 1586"/>
                <a:gd name="T97" fmla="*/ 418 h 2248"/>
                <a:gd name="T98" fmla="*/ 362 w 1586"/>
                <a:gd name="T99" fmla="*/ 382 h 2248"/>
                <a:gd name="T100" fmla="*/ 428 w 1586"/>
                <a:gd name="T101" fmla="*/ 318 h 2248"/>
                <a:gd name="T102" fmla="*/ 480 w 1586"/>
                <a:gd name="T103" fmla="*/ 248 h 2248"/>
                <a:gd name="T104" fmla="*/ 520 w 1586"/>
                <a:gd name="T105" fmla="*/ 170 h 2248"/>
                <a:gd name="T106" fmla="*/ 548 w 1586"/>
                <a:gd name="T107" fmla="*/ 84 h 2248"/>
                <a:gd name="T108" fmla="*/ 558 w 1586"/>
                <a:gd name="T109" fmla="*/ 22 h 2248"/>
                <a:gd name="T110" fmla="*/ 562 w 1586"/>
                <a:gd name="T111" fmla="*/ 2 h 2248"/>
                <a:gd name="T112" fmla="*/ 570 w 1586"/>
                <a:gd name="T113" fmla="*/ 0 h 2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6" h="2248">
                  <a:moveTo>
                    <a:pt x="570" y="0"/>
                  </a:moveTo>
                  <a:lnTo>
                    <a:pt x="570" y="0"/>
                  </a:lnTo>
                  <a:lnTo>
                    <a:pt x="574" y="134"/>
                  </a:lnTo>
                  <a:lnTo>
                    <a:pt x="576" y="202"/>
                  </a:lnTo>
                  <a:lnTo>
                    <a:pt x="578" y="270"/>
                  </a:lnTo>
                  <a:lnTo>
                    <a:pt x="578" y="270"/>
                  </a:lnTo>
                  <a:lnTo>
                    <a:pt x="582" y="312"/>
                  </a:lnTo>
                  <a:lnTo>
                    <a:pt x="586" y="356"/>
                  </a:lnTo>
                  <a:lnTo>
                    <a:pt x="592" y="400"/>
                  </a:lnTo>
                  <a:lnTo>
                    <a:pt x="598" y="442"/>
                  </a:lnTo>
                  <a:lnTo>
                    <a:pt x="608" y="484"/>
                  </a:lnTo>
                  <a:lnTo>
                    <a:pt x="618" y="526"/>
                  </a:lnTo>
                  <a:lnTo>
                    <a:pt x="630" y="568"/>
                  </a:lnTo>
                  <a:lnTo>
                    <a:pt x="646" y="610"/>
                  </a:lnTo>
                  <a:lnTo>
                    <a:pt x="646" y="610"/>
                  </a:lnTo>
                  <a:lnTo>
                    <a:pt x="656" y="636"/>
                  </a:lnTo>
                  <a:lnTo>
                    <a:pt x="668" y="660"/>
                  </a:lnTo>
                  <a:lnTo>
                    <a:pt x="694" y="710"/>
                  </a:lnTo>
                  <a:lnTo>
                    <a:pt x="722" y="754"/>
                  </a:lnTo>
                  <a:lnTo>
                    <a:pt x="756" y="796"/>
                  </a:lnTo>
                  <a:lnTo>
                    <a:pt x="792" y="836"/>
                  </a:lnTo>
                  <a:lnTo>
                    <a:pt x="830" y="874"/>
                  </a:lnTo>
                  <a:lnTo>
                    <a:pt x="870" y="912"/>
                  </a:lnTo>
                  <a:lnTo>
                    <a:pt x="912" y="946"/>
                  </a:lnTo>
                  <a:lnTo>
                    <a:pt x="912" y="946"/>
                  </a:lnTo>
                  <a:lnTo>
                    <a:pt x="958" y="978"/>
                  </a:lnTo>
                  <a:lnTo>
                    <a:pt x="1002" y="1010"/>
                  </a:lnTo>
                  <a:lnTo>
                    <a:pt x="1048" y="1038"/>
                  </a:lnTo>
                  <a:lnTo>
                    <a:pt x="1094" y="1068"/>
                  </a:lnTo>
                  <a:lnTo>
                    <a:pt x="1190" y="1122"/>
                  </a:lnTo>
                  <a:lnTo>
                    <a:pt x="1284" y="1176"/>
                  </a:lnTo>
                  <a:lnTo>
                    <a:pt x="1284" y="1176"/>
                  </a:lnTo>
                  <a:lnTo>
                    <a:pt x="1332" y="1204"/>
                  </a:lnTo>
                  <a:lnTo>
                    <a:pt x="1376" y="1236"/>
                  </a:lnTo>
                  <a:lnTo>
                    <a:pt x="1396" y="1254"/>
                  </a:lnTo>
                  <a:lnTo>
                    <a:pt x="1416" y="1272"/>
                  </a:lnTo>
                  <a:lnTo>
                    <a:pt x="1434" y="1292"/>
                  </a:lnTo>
                  <a:lnTo>
                    <a:pt x="1452" y="1310"/>
                  </a:lnTo>
                  <a:lnTo>
                    <a:pt x="1468" y="1332"/>
                  </a:lnTo>
                  <a:lnTo>
                    <a:pt x="1484" y="1352"/>
                  </a:lnTo>
                  <a:lnTo>
                    <a:pt x="1498" y="1374"/>
                  </a:lnTo>
                  <a:lnTo>
                    <a:pt x="1512" y="1398"/>
                  </a:lnTo>
                  <a:lnTo>
                    <a:pt x="1526" y="1422"/>
                  </a:lnTo>
                  <a:lnTo>
                    <a:pt x="1536" y="1446"/>
                  </a:lnTo>
                  <a:lnTo>
                    <a:pt x="1548" y="1472"/>
                  </a:lnTo>
                  <a:lnTo>
                    <a:pt x="1558" y="1498"/>
                  </a:lnTo>
                  <a:lnTo>
                    <a:pt x="1558" y="1498"/>
                  </a:lnTo>
                  <a:lnTo>
                    <a:pt x="1568" y="1532"/>
                  </a:lnTo>
                  <a:lnTo>
                    <a:pt x="1576" y="1566"/>
                  </a:lnTo>
                  <a:lnTo>
                    <a:pt x="1582" y="1600"/>
                  </a:lnTo>
                  <a:lnTo>
                    <a:pt x="1586" y="1634"/>
                  </a:lnTo>
                  <a:lnTo>
                    <a:pt x="1586" y="1668"/>
                  </a:lnTo>
                  <a:lnTo>
                    <a:pt x="1586" y="1704"/>
                  </a:lnTo>
                  <a:lnTo>
                    <a:pt x="1582" y="1740"/>
                  </a:lnTo>
                  <a:lnTo>
                    <a:pt x="1578" y="1774"/>
                  </a:lnTo>
                  <a:lnTo>
                    <a:pt x="1578" y="1774"/>
                  </a:lnTo>
                  <a:lnTo>
                    <a:pt x="1566" y="1824"/>
                  </a:lnTo>
                  <a:lnTo>
                    <a:pt x="1552" y="1872"/>
                  </a:lnTo>
                  <a:lnTo>
                    <a:pt x="1532" y="1918"/>
                  </a:lnTo>
                  <a:lnTo>
                    <a:pt x="1510" y="1962"/>
                  </a:lnTo>
                  <a:lnTo>
                    <a:pt x="1484" y="2002"/>
                  </a:lnTo>
                  <a:lnTo>
                    <a:pt x="1454" y="2042"/>
                  </a:lnTo>
                  <a:lnTo>
                    <a:pt x="1420" y="2078"/>
                  </a:lnTo>
                  <a:lnTo>
                    <a:pt x="1384" y="2112"/>
                  </a:lnTo>
                  <a:lnTo>
                    <a:pt x="1384" y="2112"/>
                  </a:lnTo>
                  <a:lnTo>
                    <a:pt x="1350" y="2138"/>
                  </a:lnTo>
                  <a:lnTo>
                    <a:pt x="1318" y="2162"/>
                  </a:lnTo>
                  <a:lnTo>
                    <a:pt x="1282" y="2182"/>
                  </a:lnTo>
                  <a:lnTo>
                    <a:pt x="1246" y="2200"/>
                  </a:lnTo>
                  <a:lnTo>
                    <a:pt x="1208" y="2214"/>
                  </a:lnTo>
                  <a:lnTo>
                    <a:pt x="1170" y="2226"/>
                  </a:lnTo>
                  <a:lnTo>
                    <a:pt x="1130" y="2236"/>
                  </a:lnTo>
                  <a:lnTo>
                    <a:pt x="1088" y="2242"/>
                  </a:lnTo>
                  <a:lnTo>
                    <a:pt x="1088" y="2242"/>
                  </a:lnTo>
                  <a:lnTo>
                    <a:pt x="1044" y="2246"/>
                  </a:lnTo>
                  <a:lnTo>
                    <a:pt x="998" y="2248"/>
                  </a:lnTo>
                  <a:lnTo>
                    <a:pt x="956" y="2244"/>
                  </a:lnTo>
                  <a:lnTo>
                    <a:pt x="912" y="2240"/>
                  </a:lnTo>
                  <a:lnTo>
                    <a:pt x="870" y="2230"/>
                  </a:lnTo>
                  <a:lnTo>
                    <a:pt x="828" y="2218"/>
                  </a:lnTo>
                  <a:lnTo>
                    <a:pt x="788" y="2202"/>
                  </a:lnTo>
                  <a:lnTo>
                    <a:pt x="746" y="2182"/>
                  </a:lnTo>
                  <a:lnTo>
                    <a:pt x="746" y="2182"/>
                  </a:lnTo>
                  <a:lnTo>
                    <a:pt x="696" y="2156"/>
                  </a:lnTo>
                  <a:lnTo>
                    <a:pt x="672" y="2142"/>
                  </a:lnTo>
                  <a:lnTo>
                    <a:pt x="650" y="2124"/>
                  </a:lnTo>
                  <a:lnTo>
                    <a:pt x="650" y="2124"/>
                  </a:lnTo>
                  <a:lnTo>
                    <a:pt x="626" y="2104"/>
                  </a:lnTo>
                  <a:lnTo>
                    <a:pt x="602" y="2082"/>
                  </a:lnTo>
                  <a:lnTo>
                    <a:pt x="580" y="2060"/>
                  </a:lnTo>
                  <a:lnTo>
                    <a:pt x="560" y="2036"/>
                  </a:lnTo>
                  <a:lnTo>
                    <a:pt x="540" y="2010"/>
                  </a:lnTo>
                  <a:lnTo>
                    <a:pt x="524" y="1984"/>
                  </a:lnTo>
                  <a:lnTo>
                    <a:pt x="508" y="1956"/>
                  </a:lnTo>
                  <a:lnTo>
                    <a:pt x="492" y="1928"/>
                  </a:lnTo>
                  <a:lnTo>
                    <a:pt x="492" y="1928"/>
                  </a:lnTo>
                  <a:lnTo>
                    <a:pt x="478" y="1898"/>
                  </a:lnTo>
                  <a:lnTo>
                    <a:pt x="466" y="1866"/>
                  </a:lnTo>
                  <a:lnTo>
                    <a:pt x="456" y="1836"/>
                  </a:lnTo>
                  <a:lnTo>
                    <a:pt x="448" y="1804"/>
                  </a:lnTo>
                  <a:lnTo>
                    <a:pt x="442" y="1772"/>
                  </a:lnTo>
                  <a:lnTo>
                    <a:pt x="436" y="1740"/>
                  </a:lnTo>
                  <a:lnTo>
                    <a:pt x="434" y="1706"/>
                  </a:lnTo>
                  <a:lnTo>
                    <a:pt x="432" y="1674"/>
                  </a:lnTo>
                  <a:lnTo>
                    <a:pt x="432" y="1674"/>
                  </a:lnTo>
                  <a:lnTo>
                    <a:pt x="432" y="1542"/>
                  </a:lnTo>
                  <a:lnTo>
                    <a:pt x="432" y="1410"/>
                  </a:lnTo>
                  <a:lnTo>
                    <a:pt x="432" y="1410"/>
                  </a:lnTo>
                  <a:lnTo>
                    <a:pt x="430" y="1386"/>
                  </a:lnTo>
                  <a:lnTo>
                    <a:pt x="428" y="1374"/>
                  </a:lnTo>
                  <a:lnTo>
                    <a:pt x="422" y="1364"/>
                  </a:lnTo>
                  <a:lnTo>
                    <a:pt x="422" y="1364"/>
                  </a:lnTo>
                  <a:lnTo>
                    <a:pt x="422" y="1316"/>
                  </a:lnTo>
                  <a:lnTo>
                    <a:pt x="420" y="1268"/>
                  </a:lnTo>
                  <a:lnTo>
                    <a:pt x="414" y="1222"/>
                  </a:lnTo>
                  <a:lnTo>
                    <a:pt x="408" y="1176"/>
                  </a:lnTo>
                  <a:lnTo>
                    <a:pt x="398" y="1132"/>
                  </a:lnTo>
                  <a:lnTo>
                    <a:pt x="388" y="1090"/>
                  </a:lnTo>
                  <a:lnTo>
                    <a:pt x="374" y="1046"/>
                  </a:lnTo>
                  <a:lnTo>
                    <a:pt x="356" y="1006"/>
                  </a:lnTo>
                  <a:lnTo>
                    <a:pt x="338" y="966"/>
                  </a:lnTo>
                  <a:lnTo>
                    <a:pt x="316" y="926"/>
                  </a:lnTo>
                  <a:lnTo>
                    <a:pt x="294" y="890"/>
                  </a:lnTo>
                  <a:lnTo>
                    <a:pt x="266" y="852"/>
                  </a:lnTo>
                  <a:lnTo>
                    <a:pt x="238" y="818"/>
                  </a:lnTo>
                  <a:lnTo>
                    <a:pt x="206" y="784"/>
                  </a:lnTo>
                  <a:lnTo>
                    <a:pt x="172" y="750"/>
                  </a:lnTo>
                  <a:lnTo>
                    <a:pt x="134" y="718"/>
                  </a:lnTo>
                  <a:lnTo>
                    <a:pt x="134" y="718"/>
                  </a:lnTo>
                  <a:lnTo>
                    <a:pt x="82" y="678"/>
                  </a:lnTo>
                  <a:lnTo>
                    <a:pt x="28" y="640"/>
                  </a:lnTo>
                  <a:lnTo>
                    <a:pt x="28" y="640"/>
                  </a:lnTo>
                  <a:lnTo>
                    <a:pt x="14" y="630"/>
                  </a:lnTo>
                  <a:lnTo>
                    <a:pt x="6" y="62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" y="612"/>
                  </a:lnTo>
                  <a:lnTo>
                    <a:pt x="4" y="606"/>
                  </a:lnTo>
                  <a:lnTo>
                    <a:pt x="10" y="600"/>
                  </a:lnTo>
                  <a:lnTo>
                    <a:pt x="28" y="590"/>
                  </a:lnTo>
                  <a:lnTo>
                    <a:pt x="28" y="590"/>
                  </a:lnTo>
                  <a:lnTo>
                    <a:pt x="62" y="566"/>
                  </a:lnTo>
                  <a:lnTo>
                    <a:pt x="98" y="546"/>
                  </a:lnTo>
                  <a:lnTo>
                    <a:pt x="170" y="504"/>
                  </a:lnTo>
                  <a:lnTo>
                    <a:pt x="242" y="464"/>
                  </a:lnTo>
                  <a:lnTo>
                    <a:pt x="278" y="442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38" y="400"/>
                  </a:lnTo>
                  <a:lnTo>
                    <a:pt x="362" y="382"/>
                  </a:lnTo>
                  <a:lnTo>
                    <a:pt x="386" y="362"/>
                  </a:lnTo>
                  <a:lnTo>
                    <a:pt x="406" y="340"/>
                  </a:lnTo>
                  <a:lnTo>
                    <a:pt x="428" y="318"/>
                  </a:lnTo>
                  <a:lnTo>
                    <a:pt x="446" y="296"/>
                  </a:lnTo>
                  <a:lnTo>
                    <a:pt x="464" y="272"/>
                  </a:lnTo>
                  <a:lnTo>
                    <a:pt x="480" y="248"/>
                  </a:lnTo>
                  <a:lnTo>
                    <a:pt x="494" y="222"/>
                  </a:lnTo>
                  <a:lnTo>
                    <a:pt x="508" y="196"/>
                  </a:lnTo>
                  <a:lnTo>
                    <a:pt x="520" y="170"/>
                  </a:lnTo>
                  <a:lnTo>
                    <a:pt x="530" y="142"/>
                  </a:lnTo>
                  <a:lnTo>
                    <a:pt x="540" y="114"/>
                  </a:lnTo>
                  <a:lnTo>
                    <a:pt x="548" y="84"/>
                  </a:lnTo>
                  <a:lnTo>
                    <a:pt x="554" y="54"/>
                  </a:lnTo>
                  <a:lnTo>
                    <a:pt x="558" y="22"/>
                  </a:lnTo>
                  <a:lnTo>
                    <a:pt x="558" y="22"/>
                  </a:lnTo>
                  <a:lnTo>
                    <a:pt x="560" y="8"/>
                  </a:lnTo>
                  <a:lnTo>
                    <a:pt x="560" y="4"/>
                  </a:lnTo>
                  <a:lnTo>
                    <a:pt x="562" y="2"/>
                  </a:lnTo>
                  <a:lnTo>
                    <a:pt x="566" y="0"/>
                  </a:lnTo>
                  <a:lnTo>
                    <a:pt x="570" y="0"/>
                  </a:lnTo>
                  <a:lnTo>
                    <a:pt x="570" y="0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7"/>
            <p:cNvSpPr/>
            <p:nvPr/>
          </p:nvSpPr>
          <p:spPr bwMode="auto">
            <a:xfrm>
              <a:off x="990737" y="3900821"/>
              <a:ext cx="2981286" cy="1536057"/>
            </a:xfrm>
            <a:custGeom>
              <a:avLst/>
              <a:gdLst>
                <a:gd name="T0" fmla="*/ 2012 w 2232"/>
                <a:gd name="T1" fmla="*/ 236 h 1150"/>
                <a:gd name="T2" fmla="*/ 2022 w 2232"/>
                <a:gd name="T3" fmla="*/ 246 h 1150"/>
                <a:gd name="T4" fmla="*/ 2022 w 2232"/>
                <a:gd name="T5" fmla="*/ 264 h 1150"/>
                <a:gd name="T6" fmla="*/ 2022 w 2232"/>
                <a:gd name="T7" fmla="*/ 546 h 1150"/>
                <a:gd name="T8" fmla="*/ 2030 w 2232"/>
                <a:gd name="T9" fmla="*/ 634 h 1150"/>
                <a:gd name="T10" fmla="*/ 2050 w 2232"/>
                <a:gd name="T11" fmla="*/ 718 h 1150"/>
                <a:gd name="T12" fmla="*/ 2080 w 2232"/>
                <a:gd name="T13" fmla="*/ 798 h 1150"/>
                <a:gd name="T14" fmla="*/ 2124 w 2232"/>
                <a:gd name="T15" fmla="*/ 872 h 1150"/>
                <a:gd name="T16" fmla="*/ 2178 w 2232"/>
                <a:gd name="T17" fmla="*/ 940 h 1150"/>
                <a:gd name="T18" fmla="*/ 2218 w 2232"/>
                <a:gd name="T19" fmla="*/ 980 h 1150"/>
                <a:gd name="T20" fmla="*/ 2232 w 2232"/>
                <a:gd name="T21" fmla="*/ 1000 h 1150"/>
                <a:gd name="T22" fmla="*/ 1984 w 2232"/>
                <a:gd name="T23" fmla="*/ 872 h 1150"/>
                <a:gd name="T24" fmla="*/ 1898 w 2232"/>
                <a:gd name="T25" fmla="*/ 836 h 1150"/>
                <a:gd name="T26" fmla="*/ 1784 w 2232"/>
                <a:gd name="T27" fmla="*/ 800 h 1150"/>
                <a:gd name="T28" fmla="*/ 1672 w 2232"/>
                <a:gd name="T29" fmla="*/ 780 h 1150"/>
                <a:gd name="T30" fmla="*/ 1560 w 2232"/>
                <a:gd name="T31" fmla="*/ 776 h 1150"/>
                <a:gd name="T32" fmla="*/ 1448 w 2232"/>
                <a:gd name="T33" fmla="*/ 790 h 1150"/>
                <a:gd name="T34" fmla="*/ 1334 w 2232"/>
                <a:gd name="T35" fmla="*/ 822 h 1150"/>
                <a:gd name="T36" fmla="*/ 1242 w 2232"/>
                <a:gd name="T37" fmla="*/ 860 h 1150"/>
                <a:gd name="T38" fmla="*/ 1082 w 2232"/>
                <a:gd name="T39" fmla="*/ 942 h 1150"/>
                <a:gd name="T40" fmla="*/ 876 w 2232"/>
                <a:gd name="T41" fmla="*/ 1062 h 1150"/>
                <a:gd name="T42" fmla="*/ 732 w 2232"/>
                <a:gd name="T43" fmla="*/ 1126 h 1150"/>
                <a:gd name="T44" fmla="*/ 584 w 2232"/>
                <a:gd name="T45" fmla="*/ 1150 h 1150"/>
                <a:gd name="T46" fmla="*/ 438 w 2232"/>
                <a:gd name="T47" fmla="*/ 1134 h 1150"/>
                <a:gd name="T48" fmla="*/ 300 w 2232"/>
                <a:gd name="T49" fmla="*/ 1080 h 1150"/>
                <a:gd name="T50" fmla="*/ 176 w 2232"/>
                <a:gd name="T51" fmla="*/ 988 h 1150"/>
                <a:gd name="T52" fmla="*/ 118 w 2232"/>
                <a:gd name="T53" fmla="*/ 924 h 1150"/>
                <a:gd name="T54" fmla="*/ 66 w 2232"/>
                <a:gd name="T55" fmla="*/ 846 h 1150"/>
                <a:gd name="T56" fmla="*/ 30 w 2232"/>
                <a:gd name="T57" fmla="*/ 764 h 1150"/>
                <a:gd name="T58" fmla="*/ 8 w 2232"/>
                <a:gd name="T59" fmla="*/ 678 h 1150"/>
                <a:gd name="T60" fmla="*/ 0 w 2232"/>
                <a:gd name="T61" fmla="*/ 586 h 1150"/>
                <a:gd name="T62" fmla="*/ 8 w 2232"/>
                <a:gd name="T63" fmla="*/ 490 h 1150"/>
                <a:gd name="T64" fmla="*/ 26 w 2232"/>
                <a:gd name="T65" fmla="*/ 416 h 1150"/>
                <a:gd name="T66" fmla="*/ 66 w 2232"/>
                <a:gd name="T67" fmla="*/ 316 h 1150"/>
                <a:gd name="T68" fmla="*/ 122 w 2232"/>
                <a:gd name="T69" fmla="*/ 228 h 1150"/>
                <a:gd name="T70" fmla="*/ 194 w 2232"/>
                <a:gd name="T71" fmla="*/ 152 h 1150"/>
                <a:gd name="T72" fmla="*/ 282 w 2232"/>
                <a:gd name="T73" fmla="*/ 88 h 1150"/>
                <a:gd name="T74" fmla="*/ 348 w 2232"/>
                <a:gd name="T75" fmla="*/ 52 h 1150"/>
                <a:gd name="T76" fmla="*/ 408 w 2232"/>
                <a:gd name="T77" fmla="*/ 26 h 1150"/>
                <a:gd name="T78" fmla="*/ 482 w 2232"/>
                <a:gd name="T79" fmla="*/ 8 h 1150"/>
                <a:gd name="T80" fmla="*/ 586 w 2232"/>
                <a:gd name="T81" fmla="*/ 0 h 1150"/>
                <a:gd name="T82" fmla="*/ 684 w 2232"/>
                <a:gd name="T83" fmla="*/ 8 h 1150"/>
                <a:gd name="T84" fmla="*/ 780 w 2232"/>
                <a:gd name="T85" fmla="*/ 34 h 1150"/>
                <a:gd name="T86" fmla="*/ 838 w 2232"/>
                <a:gd name="T87" fmla="*/ 62 h 1150"/>
                <a:gd name="T88" fmla="*/ 1152 w 2232"/>
                <a:gd name="T89" fmla="*/ 236 h 1150"/>
                <a:gd name="T90" fmla="*/ 1314 w 2232"/>
                <a:gd name="T91" fmla="*/ 302 h 1150"/>
                <a:gd name="T92" fmla="*/ 1484 w 2232"/>
                <a:gd name="T93" fmla="*/ 344 h 1150"/>
                <a:gd name="T94" fmla="*/ 1572 w 2232"/>
                <a:gd name="T95" fmla="*/ 348 h 1150"/>
                <a:gd name="T96" fmla="*/ 1642 w 2232"/>
                <a:gd name="T97" fmla="*/ 346 h 1150"/>
                <a:gd name="T98" fmla="*/ 1760 w 2232"/>
                <a:gd name="T99" fmla="*/ 324 h 1150"/>
                <a:gd name="T100" fmla="*/ 1874 w 2232"/>
                <a:gd name="T101" fmla="*/ 286 h 1150"/>
                <a:gd name="T102" fmla="*/ 1956 w 2232"/>
                <a:gd name="T103" fmla="*/ 248 h 1150"/>
                <a:gd name="T104" fmla="*/ 2006 w 2232"/>
                <a:gd name="T105" fmla="*/ 23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32" h="1150">
                  <a:moveTo>
                    <a:pt x="2006" y="236"/>
                  </a:moveTo>
                  <a:lnTo>
                    <a:pt x="2006" y="236"/>
                  </a:lnTo>
                  <a:lnTo>
                    <a:pt x="2012" y="236"/>
                  </a:lnTo>
                  <a:lnTo>
                    <a:pt x="2018" y="238"/>
                  </a:lnTo>
                  <a:lnTo>
                    <a:pt x="2020" y="242"/>
                  </a:lnTo>
                  <a:lnTo>
                    <a:pt x="2022" y="246"/>
                  </a:lnTo>
                  <a:lnTo>
                    <a:pt x="2022" y="254"/>
                  </a:lnTo>
                  <a:lnTo>
                    <a:pt x="2022" y="264"/>
                  </a:lnTo>
                  <a:lnTo>
                    <a:pt x="2022" y="264"/>
                  </a:lnTo>
                  <a:lnTo>
                    <a:pt x="2022" y="404"/>
                  </a:lnTo>
                  <a:lnTo>
                    <a:pt x="2022" y="546"/>
                  </a:lnTo>
                  <a:lnTo>
                    <a:pt x="2022" y="546"/>
                  </a:lnTo>
                  <a:lnTo>
                    <a:pt x="2024" y="576"/>
                  </a:lnTo>
                  <a:lnTo>
                    <a:pt x="2026" y="606"/>
                  </a:lnTo>
                  <a:lnTo>
                    <a:pt x="2030" y="634"/>
                  </a:lnTo>
                  <a:lnTo>
                    <a:pt x="2036" y="662"/>
                  </a:lnTo>
                  <a:lnTo>
                    <a:pt x="2042" y="690"/>
                  </a:lnTo>
                  <a:lnTo>
                    <a:pt x="2050" y="718"/>
                  </a:lnTo>
                  <a:lnTo>
                    <a:pt x="2058" y="746"/>
                  </a:lnTo>
                  <a:lnTo>
                    <a:pt x="2068" y="772"/>
                  </a:lnTo>
                  <a:lnTo>
                    <a:pt x="2080" y="798"/>
                  </a:lnTo>
                  <a:lnTo>
                    <a:pt x="2094" y="822"/>
                  </a:lnTo>
                  <a:lnTo>
                    <a:pt x="2108" y="848"/>
                  </a:lnTo>
                  <a:lnTo>
                    <a:pt x="2124" y="872"/>
                  </a:lnTo>
                  <a:lnTo>
                    <a:pt x="2140" y="896"/>
                  </a:lnTo>
                  <a:lnTo>
                    <a:pt x="2158" y="918"/>
                  </a:lnTo>
                  <a:lnTo>
                    <a:pt x="2178" y="940"/>
                  </a:lnTo>
                  <a:lnTo>
                    <a:pt x="2200" y="962"/>
                  </a:lnTo>
                  <a:lnTo>
                    <a:pt x="2200" y="962"/>
                  </a:lnTo>
                  <a:lnTo>
                    <a:pt x="2218" y="980"/>
                  </a:lnTo>
                  <a:lnTo>
                    <a:pt x="2226" y="988"/>
                  </a:lnTo>
                  <a:lnTo>
                    <a:pt x="2232" y="1000"/>
                  </a:lnTo>
                  <a:lnTo>
                    <a:pt x="2232" y="1000"/>
                  </a:lnTo>
                  <a:lnTo>
                    <a:pt x="2150" y="956"/>
                  </a:lnTo>
                  <a:lnTo>
                    <a:pt x="2066" y="914"/>
                  </a:lnTo>
                  <a:lnTo>
                    <a:pt x="1984" y="872"/>
                  </a:lnTo>
                  <a:lnTo>
                    <a:pt x="1940" y="854"/>
                  </a:lnTo>
                  <a:lnTo>
                    <a:pt x="1898" y="836"/>
                  </a:lnTo>
                  <a:lnTo>
                    <a:pt x="1898" y="836"/>
                  </a:lnTo>
                  <a:lnTo>
                    <a:pt x="1860" y="822"/>
                  </a:lnTo>
                  <a:lnTo>
                    <a:pt x="1822" y="810"/>
                  </a:lnTo>
                  <a:lnTo>
                    <a:pt x="1784" y="800"/>
                  </a:lnTo>
                  <a:lnTo>
                    <a:pt x="1748" y="790"/>
                  </a:lnTo>
                  <a:lnTo>
                    <a:pt x="1710" y="784"/>
                  </a:lnTo>
                  <a:lnTo>
                    <a:pt x="1672" y="780"/>
                  </a:lnTo>
                  <a:lnTo>
                    <a:pt x="1634" y="776"/>
                  </a:lnTo>
                  <a:lnTo>
                    <a:pt x="1598" y="776"/>
                  </a:lnTo>
                  <a:lnTo>
                    <a:pt x="1560" y="776"/>
                  </a:lnTo>
                  <a:lnTo>
                    <a:pt x="1522" y="780"/>
                  </a:lnTo>
                  <a:lnTo>
                    <a:pt x="1484" y="784"/>
                  </a:lnTo>
                  <a:lnTo>
                    <a:pt x="1448" y="790"/>
                  </a:lnTo>
                  <a:lnTo>
                    <a:pt x="1410" y="800"/>
                  </a:lnTo>
                  <a:lnTo>
                    <a:pt x="1372" y="810"/>
                  </a:lnTo>
                  <a:lnTo>
                    <a:pt x="1334" y="822"/>
                  </a:lnTo>
                  <a:lnTo>
                    <a:pt x="1298" y="836"/>
                  </a:lnTo>
                  <a:lnTo>
                    <a:pt x="1298" y="836"/>
                  </a:lnTo>
                  <a:lnTo>
                    <a:pt x="1242" y="860"/>
                  </a:lnTo>
                  <a:lnTo>
                    <a:pt x="1188" y="886"/>
                  </a:lnTo>
                  <a:lnTo>
                    <a:pt x="1136" y="912"/>
                  </a:lnTo>
                  <a:lnTo>
                    <a:pt x="1082" y="942"/>
                  </a:lnTo>
                  <a:lnTo>
                    <a:pt x="980" y="1000"/>
                  </a:lnTo>
                  <a:lnTo>
                    <a:pt x="876" y="1062"/>
                  </a:lnTo>
                  <a:lnTo>
                    <a:pt x="876" y="1062"/>
                  </a:lnTo>
                  <a:lnTo>
                    <a:pt x="830" y="1088"/>
                  </a:lnTo>
                  <a:lnTo>
                    <a:pt x="782" y="1108"/>
                  </a:lnTo>
                  <a:lnTo>
                    <a:pt x="732" y="1126"/>
                  </a:lnTo>
                  <a:lnTo>
                    <a:pt x="684" y="1138"/>
                  </a:lnTo>
                  <a:lnTo>
                    <a:pt x="634" y="1146"/>
                  </a:lnTo>
                  <a:lnTo>
                    <a:pt x="584" y="1150"/>
                  </a:lnTo>
                  <a:lnTo>
                    <a:pt x="534" y="1148"/>
                  </a:lnTo>
                  <a:lnTo>
                    <a:pt x="486" y="1144"/>
                  </a:lnTo>
                  <a:lnTo>
                    <a:pt x="438" y="1134"/>
                  </a:lnTo>
                  <a:lnTo>
                    <a:pt x="390" y="1120"/>
                  </a:lnTo>
                  <a:lnTo>
                    <a:pt x="344" y="1102"/>
                  </a:lnTo>
                  <a:lnTo>
                    <a:pt x="300" y="1080"/>
                  </a:lnTo>
                  <a:lnTo>
                    <a:pt x="256" y="1054"/>
                  </a:lnTo>
                  <a:lnTo>
                    <a:pt x="216" y="1022"/>
                  </a:lnTo>
                  <a:lnTo>
                    <a:pt x="176" y="988"/>
                  </a:lnTo>
                  <a:lnTo>
                    <a:pt x="138" y="950"/>
                  </a:lnTo>
                  <a:lnTo>
                    <a:pt x="138" y="950"/>
                  </a:lnTo>
                  <a:lnTo>
                    <a:pt x="118" y="924"/>
                  </a:lnTo>
                  <a:lnTo>
                    <a:pt x="100" y="900"/>
                  </a:lnTo>
                  <a:lnTo>
                    <a:pt x="82" y="874"/>
                  </a:lnTo>
                  <a:lnTo>
                    <a:pt x="66" y="846"/>
                  </a:lnTo>
                  <a:lnTo>
                    <a:pt x="52" y="820"/>
                  </a:lnTo>
                  <a:lnTo>
                    <a:pt x="40" y="792"/>
                  </a:lnTo>
                  <a:lnTo>
                    <a:pt x="30" y="764"/>
                  </a:lnTo>
                  <a:lnTo>
                    <a:pt x="20" y="736"/>
                  </a:lnTo>
                  <a:lnTo>
                    <a:pt x="12" y="706"/>
                  </a:lnTo>
                  <a:lnTo>
                    <a:pt x="8" y="678"/>
                  </a:lnTo>
                  <a:lnTo>
                    <a:pt x="4" y="648"/>
                  </a:lnTo>
                  <a:lnTo>
                    <a:pt x="0" y="616"/>
                  </a:lnTo>
                  <a:lnTo>
                    <a:pt x="0" y="586"/>
                  </a:lnTo>
                  <a:lnTo>
                    <a:pt x="2" y="554"/>
                  </a:lnTo>
                  <a:lnTo>
                    <a:pt x="4" y="522"/>
                  </a:lnTo>
                  <a:lnTo>
                    <a:pt x="8" y="490"/>
                  </a:lnTo>
                  <a:lnTo>
                    <a:pt x="8" y="490"/>
                  </a:lnTo>
                  <a:lnTo>
                    <a:pt x="16" y="452"/>
                  </a:lnTo>
                  <a:lnTo>
                    <a:pt x="26" y="416"/>
                  </a:lnTo>
                  <a:lnTo>
                    <a:pt x="36" y="380"/>
                  </a:lnTo>
                  <a:lnTo>
                    <a:pt x="50" y="348"/>
                  </a:lnTo>
                  <a:lnTo>
                    <a:pt x="66" y="316"/>
                  </a:lnTo>
                  <a:lnTo>
                    <a:pt x="82" y="284"/>
                  </a:lnTo>
                  <a:lnTo>
                    <a:pt x="102" y="256"/>
                  </a:lnTo>
                  <a:lnTo>
                    <a:pt x="122" y="228"/>
                  </a:lnTo>
                  <a:lnTo>
                    <a:pt x="144" y="200"/>
                  </a:lnTo>
                  <a:lnTo>
                    <a:pt x="168" y="176"/>
                  </a:lnTo>
                  <a:lnTo>
                    <a:pt x="194" y="152"/>
                  </a:lnTo>
                  <a:lnTo>
                    <a:pt x="222" y="130"/>
                  </a:lnTo>
                  <a:lnTo>
                    <a:pt x="252" y="108"/>
                  </a:lnTo>
                  <a:lnTo>
                    <a:pt x="282" y="88"/>
                  </a:lnTo>
                  <a:lnTo>
                    <a:pt x="314" y="68"/>
                  </a:lnTo>
                  <a:lnTo>
                    <a:pt x="348" y="52"/>
                  </a:lnTo>
                  <a:lnTo>
                    <a:pt x="348" y="52"/>
                  </a:lnTo>
                  <a:lnTo>
                    <a:pt x="384" y="34"/>
                  </a:lnTo>
                  <a:lnTo>
                    <a:pt x="384" y="34"/>
                  </a:lnTo>
                  <a:lnTo>
                    <a:pt x="408" y="26"/>
                  </a:lnTo>
                  <a:lnTo>
                    <a:pt x="432" y="18"/>
                  </a:lnTo>
                  <a:lnTo>
                    <a:pt x="458" y="12"/>
                  </a:lnTo>
                  <a:lnTo>
                    <a:pt x="482" y="8"/>
                  </a:lnTo>
                  <a:lnTo>
                    <a:pt x="534" y="2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618" y="0"/>
                  </a:lnTo>
                  <a:lnTo>
                    <a:pt x="652" y="4"/>
                  </a:lnTo>
                  <a:lnTo>
                    <a:pt x="684" y="8"/>
                  </a:lnTo>
                  <a:lnTo>
                    <a:pt x="716" y="16"/>
                  </a:lnTo>
                  <a:lnTo>
                    <a:pt x="748" y="24"/>
                  </a:lnTo>
                  <a:lnTo>
                    <a:pt x="780" y="34"/>
                  </a:lnTo>
                  <a:lnTo>
                    <a:pt x="810" y="48"/>
                  </a:lnTo>
                  <a:lnTo>
                    <a:pt x="838" y="62"/>
                  </a:lnTo>
                  <a:lnTo>
                    <a:pt x="838" y="62"/>
                  </a:lnTo>
                  <a:lnTo>
                    <a:pt x="994" y="150"/>
                  </a:lnTo>
                  <a:lnTo>
                    <a:pt x="1152" y="236"/>
                  </a:lnTo>
                  <a:lnTo>
                    <a:pt x="1152" y="236"/>
                  </a:lnTo>
                  <a:lnTo>
                    <a:pt x="1204" y="260"/>
                  </a:lnTo>
                  <a:lnTo>
                    <a:pt x="1260" y="282"/>
                  </a:lnTo>
                  <a:lnTo>
                    <a:pt x="1314" y="302"/>
                  </a:lnTo>
                  <a:lnTo>
                    <a:pt x="1370" y="320"/>
                  </a:lnTo>
                  <a:lnTo>
                    <a:pt x="1426" y="334"/>
                  </a:lnTo>
                  <a:lnTo>
                    <a:pt x="1484" y="344"/>
                  </a:lnTo>
                  <a:lnTo>
                    <a:pt x="1512" y="346"/>
                  </a:lnTo>
                  <a:lnTo>
                    <a:pt x="1542" y="348"/>
                  </a:lnTo>
                  <a:lnTo>
                    <a:pt x="1572" y="348"/>
                  </a:lnTo>
                  <a:lnTo>
                    <a:pt x="1602" y="348"/>
                  </a:lnTo>
                  <a:lnTo>
                    <a:pt x="1602" y="348"/>
                  </a:lnTo>
                  <a:lnTo>
                    <a:pt x="1642" y="346"/>
                  </a:lnTo>
                  <a:lnTo>
                    <a:pt x="1682" y="340"/>
                  </a:lnTo>
                  <a:lnTo>
                    <a:pt x="1722" y="332"/>
                  </a:lnTo>
                  <a:lnTo>
                    <a:pt x="1760" y="324"/>
                  </a:lnTo>
                  <a:lnTo>
                    <a:pt x="1798" y="314"/>
                  </a:lnTo>
                  <a:lnTo>
                    <a:pt x="1836" y="300"/>
                  </a:lnTo>
                  <a:lnTo>
                    <a:pt x="1874" y="286"/>
                  </a:lnTo>
                  <a:lnTo>
                    <a:pt x="1912" y="270"/>
                  </a:lnTo>
                  <a:lnTo>
                    <a:pt x="1912" y="270"/>
                  </a:lnTo>
                  <a:lnTo>
                    <a:pt x="1956" y="248"/>
                  </a:lnTo>
                  <a:lnTo>
                    <a:pt x="1980" y="240"/>
                  </a:lnTo>
                  <a:lnTo>
                    <a:pt x="1992" y="238"/>
                  </a:lnTo>
                  <a:lnTo>
                    <a:pt x="2006" y="236"/>
                  </a:lnTo>
                  <a:lnTo>
                    <a:pt x="2006" y="236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1503647" y="1574029"/>
              <a:ext cx="2364192" cy="2650032"/>
            </a:xfrm>
            <a:custGeom>
              <a:avLst/>
              <a:gdLst>
                <a:gd name="T0" fmla="*/ 686 w 1770"/>
                <a:gd name="T1" fmla="*/ 1942 h 1984"/>
                <a:gd name="T2" fmla="*/ 454 w 1770"/>
                <a:gd name="T3" fmla="*/ 1814 h 1984"/>
                <a:gd name="T4" fmla="*/ 338 w 1770"/>
                <a:gd name="T5" fmla="*/ 1766 h 1984"/>
                <a:gd name="T6" fmla="*/ 214 w 1770"/>
                <a:gd name="T7" fmla="*/ 1750 h 1984"/>
                <a:gd name="T8" fmla="*/ 128 w 1770"/>
                <a:gd name="T9" fmla="*/ 1754 h 1984"/>
                <a:gd name="T10" fmla="*/ 16 w 1770"/>
                <a:gd name="T11" fmla="*/ 1778 h 1984"/>
                <a:gd name="T12" fmla="*/ 4 w 1770"/>
                <a:gd name="T13" fmla="*/ 1778 h 1984"/>
                <a:gd name="T14" fmla="*/ 84 w 1770"/>
                <a:gd name="T15" fmla="*/ 1726 h 1984"/>
                <a:gd name="T16" fmla="*/ 286 w 1770"/>
                <a:gd name="T17" fmla="*/ 1592 h 1984"/>
                <a:gd name="T18" fmla="*/ 354 w 1770"/>
                <a:gd name="T19" fmla="*/ 1536 h 1984"/>
                <a:gd name="T20" fmla="*/ 434 w 1770"/>
                <a:gd name="T21" fmla="*/ 1456 h 1984"/>
                <a:gd name="T22" fmla="*/ 500 w 1770"/>
                <a:gd name="T23" fmla="*/ 1366 h 1984"/>
                <a:gd name="T24" fmla="*/ 552 w 1770"/>
                <a:gd name="T25" fmla="*/ 1268 h 1984"/>
                <a:gd name="T26" fmla="*/ 588 w 1770"/>
                <a:gd name="T27" fmla="*/ 1162 h 1984"/>
                <a:gd name="T28" fmla="*/ 612 w 1770"/>
                <a:gd name="T29" fmla="*/ 1048 h 1984"/>
                <a:gd name="T30" fmla="*/ 624 w 1770"/>
                <a:gd name="T31" fmla="*/ 938 h 1984"/>
                <a:gd name="T32" fmla="*/ 632 w 1770"/>
                <a:gd name="T33" fmla="*/ 714 h 1984"/>
                <a:gd name="T34" fmla="*/ 630 w 1770"/>
                <a:gd name="T35" fmla="*/ 550 h 1984"/>
                <a:gd name="T36" fmla="*/ 656 w 1770"/>
                <a:gd name="T37" fmla="*/ 402 h 1984"/>
                <a:gd name="T38" fmla="*/ 718 w 1770"/>
                <a:gd name="T39" fmla="*/ 266 h 1984"/>
                <a:gd name="T40" fmla="*/ 766 w 1770"/>
                <a:gd name="T41" fmla="*/ 198 h 1984"/>
                <a:gd name="T42" fmla="*/ 830 w 1770"/>
                <a:gd name="T43" fmla="*/ 134 h 1984"/>
                <a:gd name="T44" fmla="*/ 902 w 1770"/>
                <a:gd name="T45" fmla="*/ 82 h 1984"/>
                <a:gd name="T46" fmla="*/ 980 w 1770"/>
                <a:gd name="T47" fmla="*/ 44 h 1984"/>
                <a:gd name="T48" fmla="*/ 1062 w 1770"/>
                <a:gd name="T49" fmla="*/ 16 h 1984"/>
                <a:gd name="T50" fmla="*/ 1148 w 1770"/>
                <a:gd name="T51" fmla="*/ 2 h 1984"/>
                <a:gd name="T52" fmla="*/ 1234 w 1770"/>
                <a:gd name="T53" fmla="*/ 0 h 1984"/>
                <a:gd name="T54" fmla="*/ 1320 w 1770"/>
                <a:gd name="T55" fmla="*/ 12 h 1984"/>
                <a:gd name="T56" fmla="*/ 1404 w 1770"/>
                <a:gd name="T57" fmla="*/ 36 h 1984"/>
                <a:gd name="T58" fmla="*/ 1484 w 1770"/>
                <a:gd name="T59" fmla="*/ 74 h 1984"/>
                <a:gd name="T60" fmla="*/ 1558 w 1770"/>
                <a:gd name="T61" fmla="*/ 126 h 1984"/>
                <a:gd name="T62" fmla="*/ 1606 w 1770"/>
                <a:gd name="T63" fmla="*/ 170 h 1984"/>
                <a:gd name="T64" fmla="*/ 1670 w 1770"/>
                <a:gd name="T65" fmla="*/ 246 h 1984"/>
                <a:gd name="T66" fmla="*/ 1718 w 1770"/>
                <a:gd name="T67" fmla="*/ 330 h 1984"/>
                <a:gd name="T68" fmla="*/ 1750 w 1770"/>
                <a:gd name="T69" fmla="*/ 420 h 1984"/>
                <a:gd name="T70" fmla="*/ 1768 w 1770"/>
                <a:gd name="T71" fmla="*/ 516 h 1984"/>
                <a:gd name="T72" fmla="*/ 1768 w 1770"/>
                <a:gd name="T73" fmla="*/ 618 h 1984"/>
                <a:gd name="T74" fmla="*/ 1750 w 1770"/>
                <a:gd name="T75" fmla="*/ 714 h 1984"/>
                <a:gd name="T76" fmla="*/ 1718 w 1770"/>
                <a:gd name="T77" fmla="*/ 806 h 1984"/>
                <a:gd name="T78" fmla="*/ 1668 w 1770"/>
                <a:gd name="T79" fmla="*/ 894 h 1984"/>
                <a:gd name="T80" fmla="*/ 1570 w 1770"/>
                <a:gd name="T81" fmla="*/ 1002 h 1984"/>
                <a:gd name="T82" fmla="*/ 1446 w 1770"/>
                <a:gd name="T83" fmla="*/ 1086 h 1984"/>
                <a:gd name="T84" fmla="*/ 1322 w 1770"/>
                <a:gd name="T85" fmla="*/ 1156 h 1984"/>
                <a:gd name="T86" fmla="*/ 1200 w 1770"/>
                <a:gd name="T87" fmla="*/ 1234 h 1984"/>
                <a:gd name="T88" fmla="*/ 1174 w 1770"/>
                <a:gd name="T89" fmla="*/ 1260 h 1984"/>
                <a:gd name="T90" fmla="*/ 1054 w 1770"/>
                <a:gd name="T91" fmla="*/ 1350 h 1984"/>
                <a:gd name="T92" fmla="*/ 974 w 1770"/>
                <a:gd name="T93" fmla="*/ 1428 h 1984"/>
                <a:gd name="T94" fmla="*/ 928 w 1770"/>
                <a:gd name="T95" fmla="*/ 1484 h 1984"/>
                <a:gd name="T96" fmla="*/ 870 w 1770"/>
                <a:gd name="T97" fmla="*/ 1574 h 1984"/>
                <a:gd name="T98" fmla="*/ 828 w 1770"/>
                <a:gd name="T99" fmla="*/ 1672 h 1984"/>
                <a:gd name="T100" fmla="*/ 802 w 1770"/>
                <a:gd name="T101" fmla="*/ 1764 h 1984"/>
                <a:gd name="T102" fmla="*/ 774 w 1770"/>
                <a:gd name="T103" fmla="*/ 1940 h 1984"/>
                <a:gd name="T104" fmla="*/ 768 w 1770"/>
                <a:gd name="T105" fmla="*/ 1974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0" h="1984">
                  <a:moveTo>
                    <a:pt x="762" y="1984"/>
                  </a:moveTo>
                  <a:lnTo>
                    <a:pt x="762" y="1984"/>
                  </a:lnTo>
                  <a:lnTo>
                    <a:pt x="686" y="1942"/>
                  </a:lnTo>
                  <a:lnTo>
                    <a:pt x="608" y="1900"/>
                  </a:lnTo>
                  <a:lnTo>
                    <a:pt x="454" y="1814"/>
                  </a:lnTo>
                  <a:lnTo>
                    <a:pt x="454" y="1814"/>
                  </a:lnTo>
                  <a:lnTo>
                    <a:pt x="416" y="1794"/>
                  </a:lnTo>
                  <a:lnTo>
                    <a:pt x="378" y="1780"/>
                  </a:lnTo>
                  <a:lnTo>
                    <a:pt x="338" y="1766"/>
                  </a:lnTo>
                  <a:lnTo>
                    <a:pt x="298" y="1758"/>
                  </a:lnTo>
                  <a:lnTo>
                    <a:pt x="256" y="1752"/>
                  </a:lnTo>
                  <a:lnTo>
                    <a:pt x="214" y="1750"/>
                  </a:lnTo>
                  <a:lnTo>
                    <a:pt x="172" y="1750"/>
                  </a:lnTo>
                  <a:lnTo>
                    <a:pt x="128" y="1754"/>
                  </a:lnTo>
                  <a:lnTo>
                    <a:pt x="128" y="1754"/>
                  </a:lnTo>
                  <a:lnTo>
                    <a:pt x="72" y="1762"/>
                  </a:lnTo>
                  <a:lnTo>
                    <a:pt x="44" y="1770"/>
                  </a:lnTo>
                  <a:lnTo>
                    <a:pt x="16" y="1778"/>
                  </a:lnTo>
                  <a:lnTo>
                    <a:pt x="16" y="1778"/>
                  </a:lnTo>
                  <a:lnTo>
                    <a:pt x="8" y="1780"/>
                  </a:lnTo>
                  <a:lnTo>
                    <a:pt x="4" y="1778"/>
                  </a:lnTo>
                  <a:lnTo>
                    <a:pt x="0" y="1776"/>
                  </a:lnTo>
                  <a:lnTo>
                    <a:pt x="0" y="1776"/>
                  </a:lnTo>
                  <a:lnTo>
                    <a:pt x="84" y="1726"/>
                  </a:lnTo>
                  <a:lnTo>
                    <a:pt x="166" y="1676"/>
                  </a:lnTo>
                  <a:lnTo>
                    <a:pt x="246" y="1620"/>
                  </a:lnTo>
                  <a:lnTo>
                    <a:pt x="286" y="1592"/>
                  </a:lnTo>
                  <a:lnTo>
                    <a:pt x="324" y="1562"/>
                  </a:lnTo>
                  <a:lnTo>
                    <a:pt x="324" y="1562"/>
                  </a:lnTo>
                  <a:lnTo>
                    <a:pt x="354" y="1536"/>
                  </a:lnTo>
                  <a:lnTo>
                    <a:pt x="382" y="1510"/>
                  </a:lnTo>
                  <a:lnTo>
                    <a:pt x="410" y="1484"/>
                  </a:lnTo>
                  <a:lnTo>
                    <a:pt x="434" y="1456"/>
                  </a:lnTo>
                  <a:lnTo>
                    <a:pt x="458" y="1426"/>
                  </a:lnTo>
                  <a:lnTo>
                    <a:pt x="480" y="1396"/>
                  </a:lnTo>
                  <a:lnTo>
                    <a:pt x="500" y="1366"/>
                  </a:lnTo>
                  <a:lnTo>
                    <a:pt x="518" y="1334"/>
                  </a:lnTo>
                  <a:lnTo>
                    <a:pt x="536" y="1302"/>
                  </a:lnTo>
                  <a:lnTo>
                    <a:pt x="552" y="1268"/>
                  </a:lnTo>
                  <a:lnTo>
                    <a:pt x="566" y="1234"/>
                  </a:lnTo>
                  <a:lnTo>
                    <a:pt x="578" y="1198"/>
                  </a:lnTo>
                  <a:lnTo>
                    <a:pt x="588" y="1162"/>
                  </a:lnTo>
                  <a:lnTo>
                    <a:pt x="598" y="1124"/>
                  </a:lnTo>
                  <a:lnTo>
                    <a:pt x="606" y="1088"/>
                  </a:lnTo>
                  <a:lnTo>
                    <a:pt x="612" y="1048"/>
                  </a:lnTo>
                  <a:lnTo>
                    <a:pt x="612" y="1048"/>
                  </a:lnTo>
                  <a:lnTo>
                    <a:pt x="620" y="992"/>
                  </a:lnTo>
                  <a:lnTo>
                    <a:pt x="624" y="938"/>
                  </a:lnTo>
                  <a:lnTo>
                    <a:pt x="628" y="882"/>
                  </a:lnTo>
                  <a:lnTo>
                    <a:pt x="630" y="826"/>
                  </a:lnTo>
                  <a:lnTo>
                    <a:pt x="632" y="714"/>
                  </a:lnTo>
                  <a:lnTo>
                    <a:pt x="630" y="602"/>
                  </a:lnTo>
                  <a:lnTo>
                    <a:pt x="630" y="602"/>
                  </a:lnTo>
                  <a:lnTo>
                    <a:pt x="630" y="550"/>
                  </a:lnTo>
                  <a:lnTo>
                    <a:pt x="634" y="500"/>
                  </a:lnTo>
                  <a:lnTo>
                    <a:pt x="644" y="450"/>
                  </a:lnTo>
                  <a:lnTo>
                    <a:pt x="656" y="402"/>
                  </a:lnTo>
                  <a:lnTo>
                    <a:pt x="672" y="356"/>
                  </a:lnTo>
                  <a:lnTo>
                    <a:pt x="692" y="310"/>
                  </a:lnTo>
                  <a:lnTo>
                    <a:pt x="718" y="266"/>
                  </a:lnTo>
                  <a:lnTo>
                    <a:pt x="748" y="222"/>
                  </a:lnTo>
                  <a:lnTo>
                    <a:pt x="748" y="222"/>
                  </a:lnTo>
                  <a:lnTo>
                    <a:pt x="766" y="198"/>
                  </a:lnTo>
                  <a:lnTo>
                    <a:pt x="788" y="176"/>
                  </a:lnTo>
                  <a:lnTo>
                    <a:pt x="808" y="154"/>
                  </a:lnTo>
                  <a:lnTo>
                    <a:pt x="830" y="134"/>
                  </a:lnTo>
                  <a:lnTo>
                    <a:pt x="854" y="116"/>
                  </a:lnTo>
                  <a:lnTo>
                    <a:pt x="878" y="98"/>
                  </a:lnTo>
                  <a:lnTo>
                    <a:pt x="902" y="82"/>
                  </a:lnTo>
                  <a:lnTo>
                    <a:pt x="928" y="68"/>
                  </a:lnTo>
                  <a:lnTo>
                    <a:pt x="954" y="56"/>
                  </a:lnTo>
                  <a:lnTo>
                    <a:pt x="980" y="44"/>
                  </a:lnTo>
                  <a:lnTo>
                    <a:pt x="1008" y="32"/>
                  </a:lnTo>
                  <a:lnTo>
                    <a:pt x="1034" y="24"/>
                  </a:lnTo>
                  <a:lnTo>
                    <a:pt x="1062" y="16"/>
                  </a:lnTo>
                  <a:lnTo>
                    <a:pt x="1090" y="10"/>
                  </a:lnTo>
                  <a:lnTo>
                    <a:pt x="1118" y="6"/>
                  </a:lnTo>
                  <a:lnTo>
                    <a:pt x="1148" y="2"/>
                  </a:lnTo>
                  <a:lnTo>
                    <a:pt x="1176" y="0"/>
                  </a:lnTo>
                  <a:lnTo>
                    <a:pt x="1206" y="0"/>
                  </a:lnTo>
                  <a:lnTo>
                    <a:pt x="1234" y="0"/>
                  </a:lnTo>
                  <a:lnTo>
                    <a:pt x="1262" y="2"/>
                  </a:lnTo>
                  <a:lnTo>
                    <a:pt x="1292" y="6"/>
                  </a:lnTo>
                  <a:lnTo>
                    <a:pt x="1320" y="12"/>
                  </a:lnTo>
                  <a:lnTo>
                    <a:pt x="1348" y="18"/>
                  </a:lnTo>
                  <a:lnTo>
                    <a:pt x="1376" y="26"/>
                  </a:lnTo>
                  <a:lnTo>
                    <a:pt x="1404" y="36"/>
                  </a:lnTo>
                  <a:lnTo>
                    <a:pt x="1430" y="48"/>
                  </a:lnTo>
                  <a:lnTo>
                    <a:pt x="1458" y="60"/>
                  </a:lnTo>
                  <a:lnTo>
                    <a:pt x="1484" y="74"/>
                  </a:lnTo>
                  <a:lnTo>
                    <a:pt x="1508" y="90"/>
                  </a:lnTo>
                  <a:lnTo>
                    <a:pt x="1534" y="106"/>
                  </a:lnTo>
                  <a:lnTo>
                    <a:pt x="1558" y="126"/>
                  </a:lnTo>
                  <a:lnTo>
                    <a:pt x="1580" y="146"/>
                  </a:lnTo>
                  <a:lnTo>
                    <a:pt x="1580" y="146"/>
                  </a:lnTo>
                  <a:lnTo>
                    <a:pt x="1606" y="170"/>
                  </a:lnTo>
                  <a:lnTo>
                    <a:pt x="1630" y="194"/>
                  </a:lnTo>
                  <a:lnTo>
                    <a:pt x="1650" y="220"/>
                  </a:lnTo>
                  <a:lnTo>
                    <a:pt x="1670" y="246"/>
                  </a:lnTo>
                  <a:lnTo>
                    <a:pt x="1688" y="274"/>
                  </a:lnTo>
                  <a:lnTo>
                    <a:pt x="1704" y="302"/>
                  </a:lnTo>
                  <a:lnTo>
                    <a:pt x="1718" y="330"/>
                  </a:lnTo>
                  <a:lnTo>
                    <a:pt x="1730" y="360"/>
                  </a:lnTo>
                  <a:lnTo>
                    <a:pt x="1742" y="390"/>
                  </a:lnTo>
                  <a:lnTo>
                    <a:pt x="1750" y="420"/>
                  </a:lnTo>
                  <a:lnTo>
                    <a:pt x="1758" y="452"/>
                  </a:lnTo>
                  <a:lnTo>
                    <a:pt x="1764" y="484"/>
                  </a:lnTo>
                  <a:lnTo>
                    <a:pt x="1768" y="516"/>
                  </a:lnTo>
                  <a:lnTo>
                    <a:pt x="1770" y="550"/>
                  </a:lnTo>
                  <a:lnTo>
                    <a:pt x="1770" y="584"/>
                  </a:lnTo>
                  <a:lnTo>
                    <a:pt x="1768" y="618"/>
                  </a:lnTo>
                  <a:lnTo>
                    <a:pt x="1768" y="618"/>
                  </a:lnTo>
                  <a:lnTo>
                    <a:pt x="1760" y="666"/>
                  </a:lnTo>
                  <a:lnTo>
                    <a:pt x="1750" y="714"/>
                  </a:lnTo>
                  <a:lnTo>
                    <a:pt x="1736" y="760"/>
                  </a:lnTo>
                  <a:lnTo>
                    <a:pt x="1728" y="784"/>
                  </a:lnTo>
                  <a:lnTo>
                    <a:pt x="1718" y="806"/>
                  </a:lnTo>
                  <a:lnTo>
                    <a:pt x="1718" y="806"/>
                  </a:lnTo>
                  <a:lnTo>
                    <a:pt x="1694" y="852"/>
                  </a:lnTo>
                  <a:lnTo>
                    <a:pt x="1668" y="894"/>
                  </a:lnTo>
                  <a:lnTo>
                    <a:pt x="1638" y="932"/>
                  </a:lnTo>
                  <a:lnTo>
                    <a:pt x="1604" y="968"/>
                  </a:lnTo>
                  <a:lnTo>
                    <a:pt x="1570" y="1002"/>
                  </a:lnTo>
                  <a:lnTo>
                    <a:pt x="1530" y="1032"/>
                  </a:lnTo>
                  <a:lnTo>
                    <a:pt x="1490" y="1060"/>
                  </a:lnTo>
                  <a:lnTo>
                    <a:pt x="1446" y="1086"/>
                  </a:lnTo>
                  <a:lnTo>
                    <a:pt x="1446" y="1086"/>
                  </a:lnTo>
                  <a:lnTo>
                    <a:pt x="1384" y="1122"/>
                  </a:lnTo>
                  <a:lnTo>
                    <a:pt x="1322" y="1156"/>
                  </a:lnTo>
                  <a:lnTo>
                    <a:pt x="1260" y="1194"/>
                  </a:lnTo>
                  <a:lnTo>
                    <a:pt x="1200" y="1234"/>
                  </a:lnTo>
                  <a:lnTo>
                    <a:pt x="1200" y="1234"/>
                  </a:lnTo>
                  <a:lnTo>
                    <a:pt x="1196" y="1244"/>
                  </a:lnTo>
                  <a:lnTo>
                    <a:pt x="1190" y="1250"/>
                  </a:lnTo>
                  <a:lnTo>
                    <a:pt x="1174" y="1260"/>
                  </a:lnTo>
                  <a:lnTo>
                    <a:pt x="1174" y="1260"/>
                  </a:lnTo>
                  <a:lnTo>
                    <a:pt x="1114" y="1304"/>
                  </a:lnTo>
                  <a:lnTo>
                    <a:pt x="1054" y="1350"/>
                  </a:lnTo>
                  <a:lnTo>
                    <a:pt x="1026" y="1376"/>
                  </a:lnTo>
                  <a:lnTo>
                    <a:pt x="1000" y="1402"/>
                  </a:lnTo>
                  <a:lnTo>
                    <a:pt x="974" y="1428"/>
                  </a:lnTo>
                  <a:lnTo>
                    <a:pt x="950" y="1456"/>
                  </a:lnTo>
                  <a:lnTo>
                    <a:pt x="950" y="1456"/>
                  </a:lnTo>
                  <a:lnTo>
                    <a:pt x="928" y="1484"/>
                  </a:lnTo>
                  <a:lnTo>
                    <a:pt x="906" y="1514"/>
                  </a:lnTo>
                  <a:lnTo>
                    <a:pt x="888" y="1544"/>
                  </a:lnTo>
                  <a:lnTo>
                    <a:pt x="870" y="1574"/>
                  </a:lnTo>
                  <a:lnTo>
                    <a:pt x="854" y="1606"/>
                  </a:lnTo>
                  <a:lnTo>
                    <a:pt x="840" y="1638"/>
                  </a:lnTo>
                  <a:lnTo>
                    <a:pt x="828" y="1672"/>
                  </a:lnTo>
                  <a:lnTo>
                    <a:pt x="818" y="1706"/>
                  </a:lnTo>
                  <a:lnTo>
                    <a:pt x="818" y="1706"/>
                  </a:lnTo>
                  <a:lnTo>
                    <a:pt x="802" y="1764"/>
                  </a:lnTo>
                  <a:lnTo>
                    <a:pt x="790" y="1822"/>
                  </a:lnTo>
                  <a:lnTo>
                    <a:pt x="782" y="1882"/>
                  </a:lnTo>
                  <a:lnTo>
                    <a:pt x="774" y="1940"/>
                  </a:lnTo>
                  <a:lnTo>
                    <a:pt x="774" y="1940"/>
                  </a:lnTo>
                  <a:lnTo>
                    <a:pt x="772" y="1962"/>
                  </a:lnTo>
                  <a:lnTo>
                    <a:pt x="768" y="1974"/>
                  </a:lnTo>
                  <a:lnTo>
                    <a:pt x="762" y="1984"/>
                  </a:lnTo>
                  <a:lnTo>
                    <a:pt x="762" y="1984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47"/>
            <p:cNvSpPr/>
            <p:nvPr/>
          </p:nvSpPr>
          <p:spPr bwMode="auto">
            <a:xfrm>
              <a:off x="2521451" y="3222285"/>
              <a:ext cx="1162060" cy="1156718"/>
            </a:xfrm>
            <a:custGeom>
              <a:avLst/>
              <a:gdLst>
                <a:gd name="T0" fmla="*/ 0 w 870"/>
                <a:gd name="T1" fmla="*/ 750 h 866"/>
                <a:gd name="T2" fmla="*/ 10 w 870"/>
                <a:gd name="T3" fmla="*/ 650 h 866"/>
                <a:gd name="T4" fmla="*/ 26 w 870"/>
                <a:gd name="T5" fmla="*/ 552 h 866"/>
                <a:gd name="T6" fmla="*/ 52 w 870"/>
                <a:gd name="T7" fmla="*/ 460 h 866"/>
                <a:gd name="T8" fmla="*/ 86 w 870"/>
                <a:gd name="T9" fmla="*/ 374 h 866"/>
                <a:gd name="T10" fmla="*/ 130 w 870"/>
                <a:gd name="T11" fmla="*/ 290 h 866"/>
                <a:gd name="T12" fmla="*/ 184 w 870"/>
                <a:gd name="T13" fmla="*/ 212 h 866"/>
                <a:gd name="T14" fmla="*/ 252 w 870"/>
                <a:gd name="T15" fmla="*/ 142 h 866"/>
                <a:gd name="T16" fmla="*/ 330 w 870"/>
                <a:gd name="T17" fmla="*/ 76 h 866"/>
                <a:gd name="T18" fmla="*/ 384 w 870"/>
                <a:gd name="T19" fmla="*/ 36 h 866"/>
                <a:gd name="T20" fmla="*/ 438 w 870"/>
                <a:gd name="T21" fmla="*/ 0 h 866"/>
                <a:gd name="T22" fmla="*/ 490 w 870"/>
                <a:gd name="T23" fmla="*/ 34 h 866"/>
                <a:gd name="T24" fmla="*/ 588 w 870"/>
                <a:gd name="T25" fmla="*/ 106 h 866"/>
                <a:gd name="T26" fmla="*/ 676 w 870"/>
                <a:gd name="T27" fmla="*/ 192 h 866"/>
                <a:gd name="T28" fmla="*/ 732 w 870"/>
                <a:gd name="T29" fmla="*/ 262 h 866"/>
                <a:gd name="T30" fmla="*/ 766 w 870"/>
                <a:gd name="T31" fmla="*/ 316 h 866"/>
                <a:gd name="T32" fmla="*/ 780 w 870"/>
                <a:gd name="T33" fmla="*/ 342 h 866"/>
                <a:gd name="T34" fmla="*/ 814 w 870"/>
                <a:gd name="T35" fmla="*/ 420 h 866"/>
                <a:gd name="T36" fmla="*/ 838 w 870"/>
                <a:gd name="T37" fmla="*/ 502 h 866"/>
                <a:gd name="T38" fmla="*/ 848 w 870"/>
                <a:gd name="T39" fmla="*/ 554 h 866"/>
                <a:gd name="T40" fmla="*/ 866 w 870"/>
                <a:gd name="T41" fmla="*/ 662 h 866"/>
                <a:gd name="T42" fmla="*/ 870 w 870"/>
                <a:gd name="T43" fmla="*/ 716 h 866"/>
                <a:gd name="T44" fmla="*/ 868 w 870"/>
                <a:gd name="T45" fmla="*/ 732 h 866"/>
                <a:gd name="T46" fmla="*/ 860 w 870"/>
                <a:gd name="T47" fmla="*/ 744 h 866"/>
                <a:gd name="T48" fmla="*/ 788 w 870"/>
                <a:gd name="T49" fmla="*/ 778 h 866"/>
                <a:gd name="T50" fmla="*/ 678 w 870"/>
                <a:gd name="T51" fmla="*/ 822 h 866"/>
                <a:gd name="T52" fmla="*/ 602 w 870"/>
                <a:gd name="T53" fmla="*/ 844 h 866"/>
                <a:gd name="T54" fmla="*/ 564 w 870"/>
                <a:gd name="T55" fmla="*/ 852 h 866"/>
                <a:gd name="T56" fmla="*/ 484 w 870"/>
                <a:gd name="T57" fmla="*/ 864 h 866"/>
                <a:gd name="T58" fmla="*/ 404 w 870"/>
                <a:gd name="T59" fmla="*/ 866 h 866"/>
                <a:gd name="T60" fmla="*/ 324 w 870"/>
                <a:gd name="T61" fmla="*/ 858 h 866"/>
                <a:gd name="T62" fmla="*/ 246 w 870"/>
                <a:gd name="T63" fmla="*/ 842 h 866"/>
                <a:gd name="T64" fmla="*/ 182 w 870"/>
                <a:gd name="T65" fmla="*/ 824 h 866"/>
                <a:gd name="T66" fmla="*/ 60 w 870"/>
                <a:gd name="T67" fmla="*/ 778 h 866"/>
                <a:gd name="T68" fmla="*/ 0 w 870"/>
                <a:gd name="T69" fmla="*/ 75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866">
                  <a:moveTo>
                    <a:pt x="0" y="750"/>
                  </a:moveTo>
                  <a:lnTo>
                    <a:pt x="0" y="750"/>
                  </a:lnTo>
                  <a:lnTo>
                    <a:pt x="4" y="698"/>
                  </a:lnTo>
                  <a:lnTo>
                    <a:pt x="10" y="650"/>
                  </a:lnTo>
                  <a:lnTo>
                    <a:pt x="18" y="600"/>
                  </a:lnTo>
                  <a:lnTo>
                    <a:pt x="26" y="552"/>
                  </a:lnTo>
                  <a:lnTo>
                    <a:pt x="38" y="506"/>
                  </a:lnTo>
                  <a:lnTo>
                    <a:pt x="52" y="460"/>
                  </a:lnTo>
                  <a:lnTo>
                    <a:pt x="68" y="416"/>
                  </a:lnTo>
                  <a:lnTo>
                    <a:pt x="86" y="374"/>
                  </a:lnTo>
                  <a:lnTo>
                    <a:pt x="106" y="332"/>
                  </a:lnTo>
                  <a:lnTo>
                    <a:pt x="130" y="290"/>
                  </a:lnTo>
                  <a:lnTo>
                    <a:pt x="156" y="250"/>
                  </a:lnTo>
                  <a:lnTo>
                    <a:pt x="184" y="212"/>
                  </a:lnTo>
                  <a:lnTo>
                    <a:pt x="216" y="176"/>
                  </a:lnTo>
                  <a:lnTo>
                    <a:pt x="252" y="142"/>
                  </a:lnTo>
                  <a:lnTo>
                    <a:pt x="290" y="108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84" y="36"/>
                  </a:lnTo>
                  <a:lnTo>
                    <a:pt x="410" y="18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90" y="34"/>
                  </a:lnTo>
                  <a:lnTo>
                    <a:pt x="542" y="68"/>
                  </a:lnTo>
                  <a:lnTo>
                    <a:pt x="588" y="106"/>
                  </a:lnTo>
                  <a:lnTo>
                    <a:pt x="634" y="148"/>
                  </a:lnTo>
                  <a:lnTo>
                    <a:pt x="676" y="192"/>
                  </a:lnTo>
                  <a:lnTo>
                    <a:pt x="714" y="238"/>
                  </a:lnTo>
                  <a:lnTo>
                    <a:pt x="732" y="262"/>
                  </a:lnTo>
                  <a:lnTo>
                    <a:pt x="750" y="288"/>
                  </a:lnTo>
                  <a:lnTo>
                    <a:pt x="766" y="316"/>
                  </a:lnTo>
                  <a:lnTo>
                    <a:pt x="780" y="342"/>
                  </a:lnTo>
                  <a:lnTo>
                    <a:pt x="780" y="342"/>
                  </a:lnTo>
                  <a:lnTo>
                    <a:pt x="798" y="380"/>
                  </a:lnTo>
                  <a:lnTo>
                    <a:pt x="814" y="420"/>
                  </a:lnTo>
                  <a:lnTo>
                    <a:pt x="826" y="460"/>
                  </a:lnTo>
                  <a:lnTo>
                    <a:pt x="838" y="502"/>
                  </a:lnTo>
                  <a:lnTo>
                    <a:pt x="838" y="502"/>
                  </a:lnTo>
                  <a:lnTo>
                    <a:pt x="848" y="554"/>
                  </a:lnTo>
                  <a:lnTo>
                    <a:pt x="858" y="608"/>
                  </a:lnTo>
                  <a:lnTo>
                    <a:pt x="866" y="662"/>
                  </a:lnTo>
                  <a:lnTo>
                    <a:pt x="870" y="716"/>
                  </a:lnTo>
                  <a:lnTo>
                    <a:pt x="870" y="716"/>
                  </a:lnTo>
                  <a:lnTo>
                    <a:pt x="870" y="724"/>
                  </a:lnTo>
                  <a:lnTo>
                    <a:pt x="868" y="732"/>
                  </a:lnTo>
                  <a:lnTo>
                    <a:pt x="864" y="738"/>
                  </a:lnTo>
                  <a:lnTo>
                    <a:pt x="860" y="744"/>
                  </a:lnTo>
                  <a:lnTo>
                    <a:pt x="860" y="744"/>
                  </a:lnTo>
                  <a:lnTo>
                    <a:pt x="788" y="778"/>
                  </a:lnTo>
                  <a:lnTo>
                    <a:pt x="714" y="808"/>
                  </a:lnTo>
                  <a:lnTo>
                    <a:pt x="678" y="822"/>
                  </a:lnTo>
                  <a:lnTo>
                    <a:pt x="640" y="834"/>
                  </a:lnTo>
                  <a:lnTo>
                    <a:pt x="602" y="844"/>
                  </a:lnTo>
                  <a:lnTo>
                    <a:pt x="564" y="852"/>
                  </a:lnTo>
                  <a:lnTo>
                    <a:pt x="564" y="852"/>
                  </a:lnTo>
                  <a:lnTo>
                    <a:pt x="524" y="860"/>
                  </a:lnTo>
                  <a:lnTo>
                    <a:pt x="484" y="864"/>
                  </a:lnTo>
                  <a:lnTo>
                    <a:pt x="444" y="866"/>
                  </a:lnTo>
                  <a:lnTo>
                    <a:pt x="404" y="866"/>
                  </a:lnTo>
                  <a:lnTo>
                    <a:pt x="364" y="862"/>
                  </a:lnTo>
                  <a:lnTo>
                    <a:pt x="324" y="858"/>
                  </a:lnTo>
                  <a:lnTo>
                    <a:pt x="284" y="852"/>
                  </a:lnTo>
                  <a:lnTo>
                    <a:pt x="246" y="842"/>
                  </a:lnTo>
                  <a:lnTo>
                    <a:pt x="246" y="842"/>
                  </a:lnTo>
                  <a:lnTo>
                    <a:pt x="182" y="824"/>
                  </a:lnTo>
                  <a:lnTo>
                    <a:pt x="120" y="804"/>
                  </a:lnTo>
                  <a:lnTo>
                    <a:pt x="60" y="778"/>
                  </a:lnTo>
                  <a:lnTo>
                    <a:pt x="0" y="750"/>
                  </a:lnTo>
                  <a:lnTo>
                    <a:pt x="0" y="75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>
            <a:off x="1102820" y="-2617231"/>
            <a:ext cx="25558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441690" y="-677215"/>
            <a:ext cx="25558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41">
            <a:extLst>
              <a:ext uri="{FF2B5EF4-FFF2-40B4-BE49-F238E27FC236}">
                <a16:creationId xmlns="" xmlns:a16="http://schemas.microsoft.com/office/drawing/2014/main" id="{4219A31A-D12F-4966-9230-722693E7B442}"/>
              </a:ext>
            </a:extLst>
          </p:cNvPr>
          <p:cNvSpPr txBox="1"/>
          <p:nvPr/>
        </p:nvSpPr>
        <p:spPr>
          <a:xfrm>
            <a:off x="2497431" y="1314507"/>
            <a:ext cx="7033429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375410"/>
            <a:r>
              <a:rPr lang="ru-RU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lt"/>
              </a:rPr>
              <a:t>Повышение культурного уровня </a:t>
            </a:r>
            <a:r>
              <a:rPr lang="ru-RU" altLang="zh-CN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lt"/>
              </a:rPr>
              <a:t>евпаторийцев</a:t>
            </a:r>
            <a:r>
              <a:rPr lang="ru-RU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lt"/>
              </a:rPr>
              <a:t> посредством привлечения населения к участию в культурно-массовых мероприятиях, популяризации деятельности музеев, библиотек: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CD6F3BE5-960D-473C-BA9F-CEDEDEA815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92" y="5274230"/>
            <a:ext cx="749008" cy="749008"/>
          </a:xfrm>
          <a:prstGeom prst="rect">
            <a:avLst/>
          </a:prstGeom>
        </p:spPr>
      </p:pic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281354" y="144956"/>
            <a:ext cx="11746523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375410"/>
            <a:r>
              <a:rPr lang="ru-RU" sz="2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муниципальной программы «Развитие культуры и укрепление межнационального согласия на территории городского округа Евпатория Республики Крым»</a:t>
            </a:r>
            <a:endParaRPr lang="zh-CN" altLang="en-US" sz="2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593925" y="1996009"/>
            <a:ext cx="336261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Материально-техническое обеспечение проведения культурно-массовых мероприятий 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8 264 283,55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1102820" y="2835880"/>
            <a:ext cx="353000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Организация департаментом мероприятий в области культуры–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202 150,00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0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3336944" y="5576962"/>
            <a:ext cx="3947746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Финансовое и материально-техническое обеспечение деятельности МАУ "Евпаторийский культурно-этнографический центр "Малый Иерусалим"  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7 081 904,82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1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2361411" y="3475207"/>
            <a:ext cx="3554424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Развитие и укрепление материально-технической базы, оснащение оборудованием муниципальных музеев и библиотек 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1 871 730,00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 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2858117" y="4588420"/>
            <a:ext cx="3213462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Финансовое и материально-техническое обеспечение деятельности МБУК "Евпаторийский краеведческий музей" 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22 241 257,39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5481818" y="2155521"/>
            <a:ext cx="321346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Финансовое и материально-техническое обеспечение деятельности МБУК "Евпаторийская централизованная библиотечная система" 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32 702 990,89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6032652" y="3482187"/>
            <a:ext cx="3213462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Обеспечение условий антитеррористической защищенности и пожарной безопасности в музеях, библиотеках 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151 529,33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8814415" y="2743523"/>
            <a:ext cx="3213462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Модернизация библиотек в части комплектования книжных фондов в целях поддержки отрасли культуры 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321 532,31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TextBox 41">
            <a:extLst>
              <a:ext uri="{FF2B5EF4-FFF2-40B4-BE49-F238E27FC236}">
                <a16:creationId xmlns="" xmlns:a16="http://schemas.microsoft.com/office/drawing/2014/main" id="{4219A31A-D12F-4966-9230-722693E7B442}"/>
              </a:ext>
            </a:extLst>
          </p:cNvPr>
          <p:cNvSpPr txBox="1"/>
          <p:nvPr/>
        </p:nvSpPr>
        <p:spPr>
          <a:xfrm>
            <a:off x="6908657" y="4429723"/>
            <a:ext cx="5036869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375410"/>
            <a:r>
              <a:rPr lang="ru-RU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Развитие инфраструктуры отрасли культуры: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2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7825223" y="4863098"/>
            <a:ext cx="3411273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Осуществление работ по строительству, реконструкции, капитальному и текущему ремонту учреждений культуры 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1 526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175,00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8732064" y="1984138"/>
            <a:ext cx="321346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Комплектование книжных фондов муниципальных библиотек – </a:t>
            </a: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869 990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,00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7737438" y="5942805"/>
            <a:ext cx="427109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Капитальный ремонт детской библиотеки № 6 имени Ю. Гагарина 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14 565 164,00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10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25">
            <a:extLst>
              <a:ext uri="{FF2B5EF4-FFF2-40B4-BE49-F238E27FC236}">
                <a16:creationId xmlns="" xmlns:a16="http://schemas.microsoft.com/office/drawing/2014/main" id="{BD92D25E-4AA6-4601-9632-A0050A9061FA}"/>
              </a:ext>
            </a:extLst>
          </p:cNvPr>
          <p:cNvCxnSpPr>
            <a:cxnSpLocks/>
          </p:cNvCxnSpPr>
          <p:nvPr/>
        </p:nvCxnSpPr>
        <p:spPr>
          <a:xfrm>
            <a:off x="7445829" y="3545108"/>
            <a:ext cx="1660162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3096895" y="3545108"/>
            <a:ext cx="1660162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84850" y="2113915"/>
            <a:ext cx="581025" cy="742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>
                <a:solidFill>
                  <a:srgbClr val="FFFFFF"/>
                </a:solidFill>
                <a:cs typeface="+mn-ea"/>
                <a:sym typeface="+mn-lt"/>
              </a:rPr>
              <a:t>B</a:t>
            </a:r>
            <a:endParaRPr 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57360" y="3145693"/>
            <a:ext cx="502920" cy="60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8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C78D5DE1-DD53-49A0-B72C-2AE7896D8C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324" y="1831243"/>
            <a:ext cx="2904490" cy="29044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91178" y="696724"/>
            <a:ext cx="7366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5410"/>
            <a:r>
              <a:rPr lang="ru-RU" sz="2000" b="1" dirty="0">
                <a:solidFill>
                  <a:srgbClr val="214A98"/>
                </a:solidFill>
              </a:rPr>
              <a:t>Исполнение отдельных мероприятий муниципальной программы развития курорта и туризма </a:t>
            </a:r>
          </a:p>
          <a:p>
            <a:pPr algn="ctr" defTabSz="1375410"/>
            <a:r>
              <a:rPr lang="ru-RU" sz="2000" b="1" dirty="0">
                <a:solidFill>
                  <a:srgbClr val="214A98"/>
                </a:solidFill>
              </a:rPr>
              <a:t>в городском округе Евпатория </a:t>
            </a:r>
            <a:endParaRPr lang="zh-CN" altLang="en-US" sz="2000" b="1" dirty="0">
              <a:solidFill>
                <a:srgbClr val="214A98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9" name="TextBox 41">
            <a:extLst>
              <a:ext uri="{FF2B5EF4-FFF2-40B4-BE49-F238E27FC236}">
                <a16:creationId xmlns="" xmlns:a16="http://schemas.microsoft.com/office/drawing/2014/main" id="{4219A31A-D12F-4966-9230-722693E7B442}"/>
              </a:ext>
            </a:extLst>
          </p:cNvPr>
          <p:cNvSpPr txBox="1"/>
          <p:nvPr/>
        </p:nvSpPr>
        <p:spPr>
          <a:xfrm>
            <a:off x="3033346" y="5349008"/>
            <a:ext cx="6233746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375410"/>
            <a:r>
              <a:rPr lang="ru-RU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lt"/>
              </a:rPr>
              <a:t>Сохранение и развитие курортно-туристического потенциала и преодоление сезонности экономической активности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598452" y="2779881"/>
            <a:ext cx="3668661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Усовершенствование </a:t>
            </a:r>
            <a:r>
              <a:rPr lang="ru-RU" altLang="zh-CN" sz="1400" b="1" dirty="0" err="1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имиджевой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и информационной политики (участие в плановых выставках, форумах, семинарах, рабочие поездки в рамках подписанных соглашений о сотрудничестве, проведение конференций, круглых столов на территории Евпатории и по выездным программам, проведение социологических опросов) </a:t>
            </a:r>
          </a:p>
          <a:p>
            <a:pPr algn="ctr"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–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445 799,54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TextBox 88">
            <a:extLst>
              <a:ext uri="{FF2B5EF4-FFF2-40B4-BE49-F238E27FC236}">
                <a16:creationId xmlns="" xmlns:a16="http://schemas.microsoft.com/office/drawing/2014/main" id="{E331FFDC-EF8E-4CA4-A628-169BFE8F61AB}"/>
              </a:ext>
            </a:extLst>
          </p:cNvPr>
          <p:cNvSpPr txBox="1"/>
          <p:nvPr/>
        </p:nvSpPr>
        <p:spPr>
          <a:xfrm>
            <a:off x="8264759" y="3110748"/>
            <a:ext cx="353000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10"/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Организация подготовки и выпуска презентационной и сувенирной продукции </a:t>
            </a: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–  1 549 740,00 </a:t>
            </a:r>
            <a:r>
              <a:rPr lang="ru-RU" altLang="zh-CN" sz="1400" b="1" dirty="0">
                <a:solidFill>
                  <a:srgbClr val="214A9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руб. </a:t>
            </a:r>
            <a:endParaRPr lang="en-US" altLang="zh-CN" sz="1400" b="1" dirty="0">
              <a:solidFill>
                <a:srgbClr val="214A9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0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dh0w1x0">
      <a:majorFont>
        <a:latin typeface="印品黑体"/>
        <a:ea typeface="微软雅黑"/>
        <a:cs typeface=""/>
      </a:majorFont>
      <a:minorFont>
        <a:latin typeface="印品黑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4391</TotalTime>
  <Words>2066</Words>
  <Application>Microsoft Office PowerPoint</Application>
  <PresentationFormat>Широкоэкранный</PresentationFormat>
  <Paragraphs>204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微软雅黑</vt:lpstr>
      <vt:lpstr>宋体</vt:lpstr>
      <vt:lpstr>宋体</vt:lpstr>
      <vt:lpstr>Arial</vt:lpstr>
      <vt:lpstr>Calibri</vt:lpstr>
      <vt:lpstr>Candara Light</vt:lpstr>
      <vt:lpstr>等线</vt:lpstr>
      <vt:lpstr>Mangal</vt:lpstr>
      <vt:lpstr>Times New Roman</vt:lpstr>
      <vt:lpstr>Wingdings 3</vt:lpstr>
      <vt:lpstr>印品黑体</vt:lpstr>
      <vt:lpstr>www.freeppt7.com</vt:lpstr>
      <vt:lpstr>www.jpppt.com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第一PPT</Manager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dc:description>www.1ppt.com</dc:description>
  <cp:lastModifiedBy>Админ</cp:lastModifiedBy>
  <cp:revision>185</cp:revision>
  <cp:lastPrinted>2025-05-05T13:29:38Z</cp:lastPrinted>
  <dcterms:created xsi:type="dcterms:W3CDTF">2022-03-15T03:38:00Z</dcterms:created>
  <dcterms:modified xsi:type="dcterms:W3CDTF">2025-05-05T13:38:29Z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9F027F3BE91B4B6DA0087176B8A59639</vt:lpwstr>
  </property>
  <property fmtid="{D5CDD505-2E9C-101B-9397-08002B2CF9AE}" pid="3" name="KSOProductBuildVer">
    <vt:lpwstr>2052-11.1.0.11365</vt:lpwstr>
  </property>
</Properties>
</file>